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5"/>
  </p:sldMasterIdLst>
  <p:sldIdLst>
    <p:sldId id="274" r:id="rId6"/>
    <p:sldId id="300" r:id="rId7"/>
    <p:sldId id="301" r:id="rId8"/>
    <p:sldId id="275" r:id="rId9"/>
    <p:sldId id="303" r:id="rId10"/>
    <p:sldId id="304" r:id="rId11"/>
    <p:sldId id="276" r:id="rId12"/>
    <p:sldId id="306" r:id="rId13"/>
    <p:sldId id="307" r:id="rId14"/>
    <p:sldId id="308" r:id="rId15"/>
    <p:sldId id="309" r:id="rId16"/>
    <p:sldId id="31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" id="{121B2E0F-13E3-47FF-9FA3-EB26433EF4D9}">
          <p14:sldIdLst>
            <p14:sldId id="274"/>
            <p14:sldId id="300"/>
            <p14:sldId id="301"/>
            <p14:sldId id="275"/>
            <p14:sldId id="303"/>
            <p14:sldId id="304"/>
            <p14:sldId id="276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BF8"/>
    <a:srgbClr val="FF7171"/>
    <a:srgbClr val="242E55"/>
    <a:srgbClr val="FF4D53"/>
    <a:srgbClr val="CE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AAF6B-2B79-4110-BF73-071A9C6FC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D9D7B1-50A6-4733-90B1-20B3514B4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D24C5C-C6BD-46FA-AFA3-B21610DE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51B6E1-BC91-4654-8223-C085A60B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E7BC1-0BDC-4636-B949-472FCCE8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7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EA172-F8BA-4DD5-A8D0-31D1DBFE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FDF222-2F8D-4221-AB12-493B1BBB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9EF97-3313-4418-88DF-A9085E99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3A5DA-65C3-49FC-8EF8-1DB3D0EF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6A4610-A6B3-493B-81D3-9353676C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2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69CDD3-B342-4130-AE6A-63A0DF699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7AEC26-394F-42FA-9F5B-CB6E63A5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1A8888-4C1D-4876-A995-AF2511AD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E46B5-153E-40D3-A3AE-DAC617B2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6AE2B-BD45-494F-8502-07AEC9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33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-sli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nd tribu">
            <a:extLst>
              <a:ext uri="{FF2B5EF4-FFF2-40B4-BE49-F238E27FC236}">
                <a16:creationId xmlns:a16="http://schemas.microsoft.com/office/drawing/2014/main" id="{92B56DAB-2F60-4A4C-96CF-E0ECA3C84DD1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gradFill flip="none" rotWithShape="1">
            <a:gsLst>
              <a:gs pos="0">
                <a:srgbClr val="141B35"/>
              </a:gs>
              <a:gs pos="50000">
                <a:srgbClr val="151B33"/>
              </a:gs>
              <a:gs pos="100000">
                <a:srgbClr val="242E5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8" name="Graphic 3">
            <a:extLst>
              <a:ext uri="{FF2B5EF4-FFF2-40B4-BE49-F238E27FC236}">
                <a16:creationId xmlns:a16="http://schemas.microsoft.com/office/drawing/2014/main" id="{43C90547-A6A1-4167-A25F-B91586D5E0C3}"/>
              </a:ext>
            </a:extLst>
          </p:cNvPr>
          <p:cNvGrpSpPr/>
          <p:nvPr userDrawn="1"/>
        </p:nvGrpSpPr>
        <p:grpSpPr>
          <a:xfrm>
            <a:off x="11541077" y="4598911"/>
            <a:ext cx="253255" cy="2833044"/>
            <a:chOff x="9331642" y="2957512"/>
            <a:chExt cx="112394" cy="1257300"/>
          </a:xfrm>
          <a:solidFill>
            <a:schemeClr val="bg1"/>
          </a:solidFill>
        </p:grpSpPr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D6677913-BC66-4725-BF6E-2A2A906C86A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AEDDF7-20EF-426C-AE68-B8A237E22D4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09227D71-2088-4F49-ACE8-F2419BA40CD6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E94A3516-FED1-418A-935C-6DBA80211F0F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6605F3AE-E948-4C84-A24B-E17480FD8AEE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A0861CBF-AAE4-4B9A-B3A2-463D365D0161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9746A5DE-7E98-4219-9F9E-AAF326065A91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90D3E63E-09A3-4FF9-9A7F-53489D71FB90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B3FB3BB-C84F-4A8D-8DD7-EA2B7FDBC36B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083BE0D2-7E52-413D-A669-2E671612A50D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Graphic 3">
                <a:extLst>
                  <a:ext uri="{FF2B5EF4-FFF2-40B4-BE49-F238E27FC236}">
                    <a16:creationId xmlns:a16="http://schemas.microsoft.com/office/drawing/2014/main" id="{6B143C00-90B9-4A93-A070-2CF9BE2B7FBE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Graphic 3">
                <a:extLst>
                  <a:ext uri="{FF2B5EF4-FFF2-40B4-BE49-F238E27FC236}">
                    <a16:creationId xmlns:a16="http://schemas.microsoft.com/office/drawing/2014/main" id="{613961F1-50C7-477C-8934-BED38FDFAE93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E3775866-20C9-48C9-987E-A620A07A38E7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15E6A1CA-9F5A-466F-9E45-8388452824C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31203703-E486-4968-945C-A32834BBACCD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580585E5-4E74-4AFB-8A04-97C614D3DB38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1B58B51D-85AE-439D-84ED-10333CF38030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44DEF67C-004D-4E81-B562-EF3A11B71812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60CC8CA1-7193-4F88-BD91-7CA566A3A75B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E68067C2-5424-4B91-AF8C-98F0C2129EB3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56037AB1-649E-4A9C-9389-25F9E5476E33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C668FEFF-1B7B-4724-9F70-72E85524AFD4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541CCBAE-14F2-427D-B1AC-7036FB579100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57200A3C-3FE4-427C-9E2B-6511BE0349B9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37A5528-9504-217A-58ED-1EF45D31F390}"/>
              </a:ext>
            </a:extLst>
          </p:cNvPr>
          <p:cNvCxnSpPr>
            <a:cxnSpLocks/>
          </p:cNvCxnSpPr>
          <p:nvPr userDrawn="1"/>
        </p:nvCxnSpPr>
        <p:spPr>
          <a:xfrm>
            <a:off x="1176562" y="2952750"/>
            <a:ext cx="3600000" cy="0"/>
          </a:xfrm>
          <a:prstGeom prst="line">
            <a:avLst/>
          </a:prstGeom>
          <a:ln>
            <a:solidFill>
              <a:srgbClr val="FF717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91">
            <a:extLst>
              <a:ext uri="{FF2B5EF4-FFF2-40B4-BE49-F238E27FC236}">
                <a16:creationId xmlns:a16="http://schemas.microsoft.com/office/drawing/2014/main" id="{2DBB0BBA-788C-BAF1-8CDB-951F446E75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6562" y="3488558"/>
            <a:ext cx="5195663" cy="2154711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Merci d'avoir suivi cette formation</a:t>
            </a:r>
          </a:p>
        </p:txBody>
      </p:sp>
      <p:pic>
        <p:nvPicPr>
          <p:cNvPr id="4" name="Image 3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8EE4F8FE-278E-2293-4CEE-6FF19BFDD9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62" y="1428112"/>
            <a:ext cx="4322568" cy="11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slid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3">
            <a:extLst>
              <a:ext uri="{FF2B5EF4-FFF2-40B4-BE49-F238E27FC236}">
                <a16:creationId xmlns:a16="http://schemas.microsoft.com/office/drawing/2014/main" id="{43C90547-A6A1-4167-A25F-B91586D5E0C3}"/>
              </a:ext>
            </a:extLst>
          </p:cNvPr>
          <p:cNvGrpSpPr/>
          <p:nvPr userDrawn="1"/>
        </p:nvGrpSpPr>
        <p:grpSpPr>
          <a:xfrm>
            <a:off x="11541077" y="4598911"/>
            <a:ext cx="253255" cy="2833044"/>
            <a:chOff x="9331642" y="2957512"/>
            <a:chExt cx="112394" cy="1257300"/>
          </a:xfrm>
          <a:solidFill>
            <a:srgbClr val="242E55"/>
          </a:solidFill>
        </p:grpSpPr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D6677913-BC66-4725-BF6E-2A2A906C86A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AEDDF7-20EF-426C-AE68-B8A237E22D4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09227D71-2088-4F49-ACE8-F2419BA40CD6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E94A3516-FED1-418A-935C-6DBA80211F0F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6605F3AE-E948-4C84-A24B-E17480FD8AEE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A0861CBF-AAE4-4B9A-B3A2-463D365D0161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9746A5DE-7E98-4219-9F9E-AAF326065A91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90D3E63E-09A3-4FF9-9A7F-53489D71FB90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B3FB3BB-C84F-4A8D-8DD7-EA2B7FDBC36B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083BE0D2-7E52-413D-A669-2E671612A50D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Graphic 3">
                <a:extLst>
                  <a:ext uri="{FF2B5EF4-FFF2-40B4-BE49-F238E27FC236}">
                    <a16:creationId xmlns:a16="http://schemas.microsoft.com/office/drawing/2014/main" id="{6B143C00-90B9-4A93-A070-2CF9BE2B7FBE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Graphic 3">
                <a:extLst>
                  <a:ext uri="{FF2B5EF4-FFF2-40B4-BE49-F238E27FC236}">
                    <a16:creationId xmlns:a16="http://schemas.microsoft.com/office/drawing/2014/main" id="{613961F1-50C7-477C-8934-BED38FDFAE93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E3775866-20C9-48C9-987E-A620A07A38E7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15E6A1CA-9F5A-466F-9E45-8388452824C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31203703-E486-4968-945C-A32834BBACCD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580585E5-4E74-4AFB-8A04-97C614D3DB38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1B58B51D-85AE-439D-84ED-10333CF38030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44DEF67C-004D-4E81-B562-EF3A11B71812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60CC8CA1-7193-4F88-BD91-7CA566A3A75B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E68067C2-5424-4B91-AF8C-98F0C2129EB3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56037AB1-649E-4A9C-9389-25F9E5476E33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C668FEFF-1B7B-4724-9F70-72E85524AFD4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541CCBAE-14F2-427D-B1AC-7036FB579100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57200A3C-3FE4-427C-9E2B-6511BE0349B9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5BB3D5FE-9793-BE8E-2798-57DD699894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608" y="541112"/>
            <a:ext cx="9178291" cy="40898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Titre du slide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37A5528-9504-217A-58ED-1EF45D31F390}"/>
              </a:ext>
            </a:extLst>
          </p:cNvPr>
          <p:cNvCxnSpPr/>
          <p:nvPr userDrawn="1"/>
        </p:nvCxnSpPr>
        <p:spPr>
          <a:xfrm>
            <a:off x="285750" y="1066800"/>
            <a:ext cx="11508584" cy="0"/>
          </a:xfrm>
          <a:prstGeom prst="line">
            <a:avLst/>
          </a:prstGeom>
          <a:ln>
            <a:solidFill>
              <a:srgbClr val="FF717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91">
            <a:extLst>
              <a:ext uri="{FF2B5EF4-FFF2-40B4-BE49-F238E27FC236}">
                <a16:creationId xmlns:a16="http://schemas.microsoft.com/office/drawing/2014/main" id="{9F3B4112-9A91-A540-8220-A6B9503D3D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04" y="148400"/>
            <a:ext cx="6271297" cy="351557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FF717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panose="00000400000000000000" pitchFamily="50" charset="0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9" name="Espace réservé du texte 91">
            <a:extLst>
              <a:ext uri="{FF2B5EF4-FFF2-40B4-BE49-F238E27FC236}">
                <a16:creationId xmlns:a16="http://schemas.microsoft.com/office/drawing/2014/main" id="{126E09C6-BC1A-742E-496B-374270CC9D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16" y="1366047"/>
            <a:ext cx="11041661" cy="726344"/>
          </a:xfrm>
        </p:spPr>
        <p:txBody>
          <a:bodyPr>
            <a:normAutofit/>
          </a:bodyPr>
          <a:lstStyle>
            <a:lvl1pPr marL="0" indent="0" algn="l">
              <a:buNone/>
              <a:defRPr sz="4400" b="1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10" name="Espace réservé du texte 91">
            <a:extLst>
              <a:ext uri="{FF2B5EF4-FFF2-40B4-BE49-F238E27FC236}">
                <a16:creationId xmlns:a16="http://schemas.microsoft.com/office/drawing/2014/main" id="{D75B0384-9FEB-1798-0656-7297A3318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416" y="2171306"/>
            <a:ext cx="11041661" cy="4395216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Contenu </a:t>
            </a:r>
          </a:p>
        </p:txBody>
      </p:sp>
      <p:pic>
        <p:nvPicPr>
          <p:cNvPr id="5" name="Image 4" descr="Une image contenant Graphique, cercle, dessin humoristique, clipart&#10;&#10;Description générée automatiquement">
            <a:extLst>
              <a:ext uri="{FF2B5EF4-FFF2-40B4-BE49-F238E27FC236}">
                <a16:creationId xmlns:a16="http://schemas.microsoft.com/office/drawing/2014/main" id="{D086B329-85F3-452C-F5BF-867482ABA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005" y="138598"/>
            <a:ext cx="1071245" cy="9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188552C-6B3A-35DB-826C-6296D8819452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solidFill>
            <a:srgbClr val="24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Freeform: Shape 90">
            <a:extLst>
              <a:ext uri="{FF2B5EF4-FFF2-40B4-BE49-F238E27FC236}">
                <a16:creationId xmlns:a16="http://schemas.microsoft.com/office/drawing/2014/main" id="{C1612062-9C9B-CF0B-64C6-7805A0B052D2}"/>
              </a:ext>
            </a:extLst>
          </p:cNvPr>
          <p:cNvSpPr/>
          <p:nvPr userDrawn="1"/>
        </p:nvSpPr>
        <p:spPr>
          <a:xfrm flipH="1" flipV="1">
            <a:off x="-60960" y="5892800"/>
            <a:ext cx="12313920" cy="965200"/>
          </a:xfrm>
          <a:custGeom>
            <a:avLst/>
            <a:gdLst>
              <a:gd name="connsiteX0" fmla="*/ 11690517 w 12192000"/>
              <a:gd name="connsiteY0" fmla="*/ 1231275 h 1232705"/>
              <a:gd name="connsiteX1" fmla="*/ 12181797 w 12192000"/>
              <a:gd name="connsiteY1" fmla="*/ 1190074 h 1232705"/>
              <a:gd name="connsiteX2" fmla="*/ 12181797 w 12192000"/>
              <a:gd name="connsiteY2" fmla="*/ 136567 h 1232705"/>
              <a:gd name="connsiteX3" fmla="*/ 12192000 w 12192000"/>
              <a:gd name="connsiteY3" fmla="*/ 136567 h 1232705"/>
              <a:gd name="connsiteX4" fmla="*/ 12192000 w 12192000"/>
              <a:gd name="connsiteY4" fmla="*/ 0 h 1232705"/>
              <a:gd name="connsiteX5" fmla="*/ 0 w 12192000"/>
              <a:gd name="connsiteY5" fmla="*/ 0 h 1232705"/>
              <a:gd name="connsiteX6" fmla="*/ 0 w 12192000"/>
              <a:gd name="connsiteY6" fmla="*/ 136567 h 1232705"/>
              <a:gd name="connsiteX7" fmla="*/ 14776 w 12192000"/>
              <a:gd name="connsiteY7" fmla="*/ 136567 h 1232705"/>
              <a:gd name="connsiteX8" fmla="*/ 14776 w 12192000"/>
              <a:gd name="connsiteY8" fmla="*/ 1029000 h 1232705"/>
              <a:gd name="connsiteX9" fmla="*/ 2725563 w 12192000"/>
              <a:gd name="connsiteY9" fmla="*/ 229592 h 1232705"/>
              <a:gd name="connsiteX10" fmla="*/ 5627444 w 12192000"/>
              <a:gd name="connsiteY10" fmla="*/ 772473 h 1232705"/>
              <a:gd name="connsiteX11" fmla="*/ 8576608 w 12192000"/>
              <a:gd name="connsiteY11" fmla="*/ 229592 h 1232705"/>
              <a:gd name="connsiteX12" fmla="*/ 11117971 w 12192000"/>
              <a:gd name="connsiteY12" fmla="*/ 1206480 h 1232705"/>
              <a:gd name="connsiteX13" fmla="*/ 11690517 w 12192000"/>
              <a:gd name="connsiteY13" fmla="*/ 1231275 h 123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232705">
                <a:moveTo>
                  <a:pt x="11690517" y="1231275"/>
                </a:moveTo>
                <a:cubicBezTo>
                  <a:pt x="11869545" y="1226615"/>
                  <a:pt x="12035029" y="1210954"/>
                  <a:pt x="12181797" y="1190074"/>
                </a:cubicBezTo>
                <a:lnTo>
                  <a:pt x="12181797" y="136567"/>
                </a:lnTo>
                <a:lnTo>
                  <a:pt x="12192000" y="136567"/>
                </a:lnTo>
                <a:lnTo>
                  <a:pt x="12192000" y="0"/>
                </a:lnTo>
                <a:lnTo>
                  <a:pt x="0" y="0"/>
                </a:lnTo>
                <a:lnTo>
                  <a:pt x="0" y="136567"/>
                </a:lnTo>
                <a:lnTo>
                  <a:pt x="14776" y="136567"/>
                </a:lnTo>
                <a:lnTo>
                  <a:pt x="14776" y="1029000"/>
                </a:lnTo>
                <a:cubicBezTo>
                  <a:pt x="962369" y="1081199"/>
                  <a:pt x="2179859" y="311620"/>
                  <a:pt x="2725563" y="229592"/>
                </a:cubicBezTo>
                <a:cubicBezTo>
                  <a:pt x="3876072" y="55094"/>
                  <a:pt x="4459206" y="662108"/>
                  <a:pt x="5627444" y="772473"/>
                </a:cubicBezTo>
                <a:cubicBezTo>
                  <a:pt x="6795684" y="882839"/>
                  <a:pt x="7473381" y="259421"/>
                  <a:pt x="8576608" y="229592"/>
                </a:cubicBezTo>
                <a:cubicBezTo>
                  <a:pt x="9679835" y="199763"/>
                  <a:pt x="10152647" y="1094623"/>
                  <a:pt x="11117971" y="1206480"/>
                </a:cubicBezTo>
                <a:cubicBezTo>
                  <a:pt x="11318916" y="1229597"/>
                  <a:pt x="11511489" y="1235936"/>
                  <a:pt x="11690517" y="1231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aphic 3">
            <a:extLst>
              <a:ext uri="{FF2B5EF4-FFF2-40B4-BE49-F238E27FC236}">
                <a16:creationId xmlns:a16="http://schemas.microsoft.com/office/drawing/2014/main" id="{A0E05E66-5C4A-CE81-A98C-784FF616935B}"/>
              </a:ext>
            </a:extLst>
          </p:cNvPr>
          <p:cNvGrpSpPr/>
          <p:nvPr userDrawn="1"/>
        </p:nvGrpSpPr>
        <p:grpSpPr>
          <a:xfrm>
            <a:off x="10644576" y="1501136"/>
            <a:ext cx="900069" cy="868486"/>
            <a:chOff x="2875597" y="3117532"/>
            <a:chExt cx="325754" cy="314325"/>
          </a:xfrm>
          <a:solidFill>
            <a:schemeClr val="bg1"/>
          </a:solidFill>
        </p:grpSpPr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4D1D0D53-106D-1E08-B6F9-B6800057CA80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15A0E1C3-A479-3B17-F3CE-C31B4E40A782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724735E6-75B9-7CF2-5E6A-F0B2C645590A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A5D8F3EE-A6D5-BC27-15F6-2F3BF0D8DD9E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E55A2A5A-837D-A25C-86FA-9800E90AD029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1F1EB853-9D26-2B17-D70C-B2F175376567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DCF6D98E-FC1F-AC8C-81C3-37FD88C7D5CE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Graphic 3">
              <a:extLst>
                <a:ext uri="{FF2B5EF4-FFF2-40B4-BE49-F238E27FC236}">
                  <a16:creationId xmlns:a16="http://schemas.microsoft.com/office/drawing/2014/main" id="{E66F72A8-0BB9-93C8-7D31-5ECB1230C743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Graphic 3">
              <a:extLst>
                <a:ext uri="{FF2B5EF4-FFF2-40B4-BE49-F238E27FC236}">
                  <a16:creationId xmlns:a16="http://schemas.microsoft.com/office/drawing/2014/main" id="{601511E1-35D8-CBFE-E8C4-786864DB58AD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3CEC593B-92A1-6C10-3D91-098C4823FB99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2" name="Graphic 3">
              <a:extLst>
                <a:ext uri="{FF2B5EF4-FFF2-40B4-BE49-F238E27FC236}">
                  <a16:creationId xmlns:a16="http://schemas.microsoft.com/office/drawing/2014/main" id="{8637BBFA-CBDA-FAF4-69C3-9C8AC4AA1771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3" name="Graphic 3">
              <a:extLst>
                <a:ext uri="{FF2B5EF4-FFF2-40B4-BE49-F238E27FC236}">
                  <a16:creationId xmlns:a16="http://schemas.microsoft.com/office/drawing/2014/main" id="{CDCEE2C0-A075-0D3C-A1B7-602DAB6D2BEC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4" name="Graphic 3">
              <a:extLst>
                <a:ext uri="{FF2B5EF4-FFF2-40B4-BE49-F238E27FC236}">
                  <a16:creationId xmlns:a16="http://schemas.microsoft.com/office/drawing/2014/main" id="{8A47318A-0EB9-D0C1-2644-C40273E738DF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5" name="Graphic 3">
              <a:extLst>
                <a:ext uri="{FF2B5EF4-FFF2-40B4-BE49-F238E27FC236}">
                  <a16:creationId xmlns:a16="http://schemas.microsoft.com/office/drawing/2014/main" id="{6F327620-11FE-46FF-06C9-A9E55BC6CF4C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6" name="Graphic 3">
              <a:extLst>
                <a:ext uri="{FF2B5EF4-FFF2-40B4-BE49-F238E27FC236}">
                  <a16:creationId xmlns:a16="http://schemas.microsoft.com/office/drawing/2014/main" id="{70121B78-CE73-6952-2E10-80F7BF2252FF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7" name="Graphic 3">
              <a:extLst>
                <a:ext uri="{FF2B5EF4-FFF2-40B4-BE49-F238E27FC236}">
                  <a16:creationId xmlns:a16="http://schemas.microsoft.com/office/drawing/2014/main" id="{A4C44780-DA5D-DF6D-DC47-E993536947BA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8" name="Graphic 3">
              <a:extLst>
                <a:ext uri="{FF2B5EF4-FFF2-40B4-BE49-F238E27FC236}">
                  <a16:creationId xmlns:a16="http://schemas.microsoft.com/office/drawing/2014/main" id="{6D4592F2-FB21-9EAC-E3A2-174A58DE4F98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9" name="Graphic 3">
              <a:extLst>
                <a:ext uri="{FF2B5EF4-FFF2-40B4-BE49-F238E27FC236}">
                  <a16:creationId xmlns:a16="http://schemas.microsoft.com/office/drawing/2014/main" id="{9C695E73-9C66-C329-7EDF-056BE2C1AB26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0" name="Graphic 3">
              <a:extLst>
                <a:ext uri="{FF2B5EF4-FFF2-40B4-BE49-F238E27FC236}">
                  <a16:creationId xmlns:a16="http://schemas.microsoft.com/office/drawing/2014/main" id="{4768A10C-FECC-C7C6-C88F-749952CA7C2F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1" name="Graphic 3">
              <a:extLst>
                <a:ext uri="{FF2B5EF4-FFF2-40B4-BE49-F238E27FC236}">
                  <a16:creationId xmlns:a16="http://schemas.microsoft.com/office/drawing/2014/main" id="{F5585C18-51B8-B000-A708-8C231D21E4D2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42" name="Graphic 3">
            <a:extLst>
              <a:ext uri="{FF2B5EF4-FFF2-40B4-BE49-F238E27FC236}">
                <a16:creationId xmlns:a16="http://schemas.microsoft.com/office/drawing/2014/main" id="{67E3C5B4-570A-1A35-C79E-9218B15D44FC}"/>
              </a:ext>
            </a:extLst>
          </p:cNvPr>
          <p:cNvGrpSpPr/>
          <p:nvPr userDrawn="1"/>
        </p:nvGrpSpPr>
        <p:grpSpPr>
          <a:xfrm>
            <a:off x="1084144" y="5458557"/>
            <a:ext cx="900069" cy="868486"/>
            <a:chOff x="2875597" y="3117532"/>
            <a:chExt cx="325754" cy="314325"/>
          </a:xfrm>
          <a:solidFill>
            <a:schemeClr val="bg1"/>
          </a:solidFill>
        </p:grpSpPr>
        <p:sp>
          <p:nvSpPr>
            <p:cNvPr id="43" name="Graphic 3">
              <a:extLst>
                <a:ext uri="{FF2B5EF4-FFF2-40B4-BE49-F238E27FC236}">
                  <a16:creationId xmlns:a16="http://schemas.microsoft.com/office/drawing/2014/main" id="{7697CE48-FBAF-B552-B00B-604BB8BFC463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Graphic 3">
              <a:extLst>
                <a:ext uri="{FF2B5EF4-FFF2-40B4-BE49-F238E27FC236}">
                  <a16:creationId xmlns:a16="http://schemas.microsoft.com/office/drawing/2014/main" id="{0704A1A8-A429-31D6-EB95-62FDFB6F580A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5" name="Graphic 3">
              <a:extLst>
                <a:ext uri="{FF2B5EF4-FFF2-40B4-BE49-F238E27FC236}">
                  <a16:creationId xmlns:a16="http://schemas.microsoft.com/office/drawing/2014/main" id="{7F02A809-5BC1-0512-34B9-68F64021F97E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Graphic 3">
              <a:extLst>
                <a:ext uri="{FF2B5EF4-FFF2-40B4-BE49-F238E27FC236}">
                  <a16:creationId xmlns:a16="http://schemas.microsoft.com/office/drawing/2014/main" id="{3B50B46B-6620-4379-E8F2-27F81D8173E5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Graphic 3">
              <a:extLst>
                <a:ext uri="{FF2B5EF4-FFF2-40B4-BE49-F238E27FC236}">
                  <a16:creationId xmlns:a16="http://schemas.microsoft.com/office/drawing/2014/main" id="{B3A853B3-04BC-2ED2-10FF-B8C251E58AAD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Graphic 3">
              <a:extLst>
                <a:ext uri="{FF2B5EF4-FFF2-40B4-BE49-F238E27FC236}">
                  <a16:creationId xmlns:a16="http://schemas.microsoft.com/office/drawing/2014/main" id="{7B689559-4A05-A7F6-FF88-ED403C6F9F29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9" name="Graphic 3">
              <a:extLst>
                <a:ext uri="{FF2B5EF4-FFF2-40B4-BE49-F238E27FC236}">
                  <a16:creationId xmlns:a16="http://schemas.microsoft.com/office/drawing/2014/main" id="{87179FF7-6A25-0F5B-5175-4558A45F8DE6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0" name="Graphic 3">
              <a:extLst>
                <a:ext uri="{FF2B5EF4-FFF2-40B4-BE49-F238E27FC236}">
                  <a16:creationId xmlns:a16="http://schemas.microsoft.com/office/drawing/2014/main" id="{5FCDAC32-D4A0-ECD9-F9F2-A60FDB23E5EB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1" name="Graphic 3">
              <a:extLst>
                <a:ext uri="{FF2B5EF4-FFF2-40B4-BE49-F238E27FC236}">
                  <a16:creationId xmlns:a16="http://schemas.microsoft.com/office/drawing/2014/main" id="{DD06AB6D-1180-E060-5252-175CDD1FFE78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Graphic 3">
              <a:extLst>
                <a:ext uri="{FF2B5EF4-FFF2-40B4-BE49-F238E27FC236}">
                  <a16:creationId xmlns:a16="http://schemas.microsoft.com/office/drawing/2014/main" id="{8C973068-9E1B-8AF5-49CD-3BD0FBB661E7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Graphic 3">
              <a:extLst>
                <a:ext uri="{FF2B5EF4-FFF2-40B4-BE49-F238E27FC236}">
                  <a16:creationId xmlns:a16="http://schemas.microsoft.com/office/drawing/2014/main" id="{E914B002-7BF1-B9DD-87F2-A1C441841D4F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Graphic 3">
              <a:extLst>
                <a:ext uri="{FF2B5EF4-FFF2-40B4-BE49-F238E27FC236}">
                  <a16:creationId xmlns:a16="http://schemas.microsoft.com/office/drawing/2014/main" id="{8FA21698-C16F-2711-6B5C-31D37261634D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5" name="Graphic 3">
              <a:extLst>
                <a:ext uri="{FF2B5EF4-FFF2-40B4-BE49-F238E27FC236}">
                  <a16:creationId xmlns:a16="http://schemas.microsoft.com/office/drawing/2014/main" id="{E1BB3CE8-A493-D718-DF9A-0FAEF25599AE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Graphic 3">
              <a:extLst>
                <a:ext uri="{FF2B5EF4-FFF2-40B4-BE49-F238E27FC236}">
                  <a16:creationId xmlns:a16="http://schemas.microsoft.com/office/drawing/2014/main" id="{B8D9D662-6BD6-6E60-B8F3-C0F38AE2BF0E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Graphic 3">
              <a:extLst>
                <a:ext uri="{FF2B5EF4-FFF2-40B4-BE49-F238E27FC236}">
                  <a16:creationId xmlns:a16="http://schemas.microsoft.com/office/drawing/2014/main" id="{A9991A1B-33C0-4C72-425E-BFBE2AA8AAA1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Graphic 3">
              <a:extLst>
                <a:ext uri="{FF2B5EF4-FFF2-40B4-BE49-F238E27FC236}">
                  <a16:creationId xmlns:a16="http://schemas.microsoft.com/office/drawing/2014/main" id="{7DFD20D3-75D2-B8A3-84E1-098CEFDBE330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9" name="Graphic 3">
              <a:extLst>
                <a:ext uri="{FF2B5EF4-FFF2-40B4-BE49-F238E27FC236}">
                  <a16:creationId xmlns:a16="http://schemas.microsoft.com/office/drawing/2014/main" id="{C0197D94-1BBE-FA17-7DBB-0088D6AF6F8B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Graphic 3">
              <a:extLst>
                <a:ext uri="{FF2B5EF4-FFF2-40B4-BE49-F238E27FC236}">
                  <a16:creationId xmlns:a16="http://schemas.microsoft.com/office/drawing/2014/main" id="{2FC80F6D-F947-A9BA-A85C-65B91CC518B1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Graphic 3">
              <a:extLst>
                <a:ext uri="{FF2B5EF4-FFF2-40B4-BE49-F238E27FC236}">
                  <a16:creationId xmlns:a16="http://schemas.microsoft.com/office/drawing/2014/main" id="{3078649F-F83F-57F4-E865-FED86EC43745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Graphic 3">
              <a:extLst>
                <a:ext uri="{FF2B5EF4-FFF2-40B4-BE49-F238E27FC236}">
                  <a16:creationId xmlns:a16="http://schemas.microsoft.com/office/drawing/2014/main" id="{D293C463-3519-88B2-3693-EA89CD42BAC8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63" name="Graphic 3">
            <a:extLst>
              <a:ext uri="{FF2B5EF4-FFF2-40B4-BE49-F238E27FC236}">
                <a16:creationId xmlns:a16="http://schemas.microsoft.com/office/drawing/2014/main" id="{21F271BD-293C-5B7E-BAB7-DA165EA008FF}"/>
              </a:ext>
            </a:extLst>
          </p:cNvPr>
          <p:cNvGrpSpPr/>
          <p:nvPr userDrawn="1"/>
        </p:nvGrpSpPr>
        <p:grpSpPr>
          <a:xfrm>
            <a:off x="4183673" y="747822"/>
            <a:ext cx="253255" cy="2833044"/>
            <a:chOff x="9331642" y="2957512"/>
            <a:chExt cx="112394" cy="1257300"/>
          </a:xfrm>
          <a:solidFill>
            <a:schemeClr val="bg1"/>
          </a:solidFill>
        </p:grpSpPr>
        <p:grpSp>
          <p:nvGrpSpPr>
            <p:cNvPr id="64" name="Graphic 3">
              <a:extLst>
                <a:ext uri="{FF2B5EF4-FFF2-40B4-BE49-F238E27FC236}">
                  <a16:creationId xmlns:a16="http://schemas.microsoft.com/office/drawing/2014/main" id="{4BBCF2D2-AB44-D12B-2395-559FE9BE48CC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77" name="Graphic 3">
                <a:extLst>
                  <a:ext uri="{FF2B5EF4-FFF2-40B4-BE49-F238E27FC236}">
                    <a16:creationId xmlns:a16="http://schemas.microsoft.com/office/drawing/2014/main" id="{886C4755-20D8-94C5-EBD1-4B3A8E9AFDE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Graphic 3">
                <a:extLst>
                  <a:ext uri="{FF2B5EF4-FFF2-40B4-BE49-F238E27FC236}">
                    <a16:creationId xmlns:a16="http://schemas.microsoft.com/office/drawing/2014/main" id="{D51ECA70-1C90-A483-FAF9-9BC17938EE85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9" name="Graphic 3">
                <a:extLst>
                  <a:ext uri="{FF2B5EF4-FFF2-40B4-BE49-F238E27FC236}">
                    <a16:creationId xmlns:a16="http://schemas.microsoft.com/office/drawing/2014/main" id="{70D3BBE8-FA9C-2741-0798-5274C7551588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0" name="Graphic 3">
                <a:extLst>
                  <a:ext uri="{FF2B5EF4-FFF2-40B4-BE49-F238E27FC236}">
                    <a16:creationId xmlns:a16="http://schemas.microsoft.com/office/drawing/2014/main" id="{A56434B7-F200-2DFD-5DD3-94FA7E5153F1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1" name="Graphic 3">
                <a:extLst>
                  <a:ext uri="{FF2B5EF4-FFF2-40B4-BE49-F238E27FC236}">
                    <a16:creationId xmlns:a16="http://schemas.microsoft.com/office/drawing/2014/main" id="{365ECC2E-7EEE-9CD0-E6C5-EB92B0E08122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Graphic 3">
                <a:extLst>
                  <a:ext uri="{FF2B5EF4-FFF2-40B4-BE49-F238E27FC236}">
                    <a16:creationId xmlns:a16="http://schemas.microsoft.com/office/drawing/2014/main" id="{712C3765-90CC-ED60-18E9-D2B9D6B9A008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Graphic 3">
                <a:extLst>
                  <a:ext uri="{FF2B5EF4-FFF2-40B4-BE49-F238E27FC236}">
                    <a16:creationId xmlns:a16="http://schemas.microsoft.com/office/drawing/2014/main" id="{7AD642A2-D1F7-6278-15B5-EB3500D07C96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4" name="Graphic 3">
                <a:extLst>
                  <a:ext uri="{FF2B5EF4-FFF2-40B4-BE49-F238E27FC236}">
                    <a16:creationId xmlns:a16="http://schemas.microsoft.com/office/drawing/2014/main" id="{625056C0-DD62-1144-A4AB-AEDA581B9F9E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5" name="Graphic 3">
                <a:extLst>
                  <a:ext uri="{FF2B5EF4-FFF2-40B4-BE49-F238E27FC236}">
                    <a16:creationId xmlns:a16="http://schemas.microsoft.com/office/drawing/2014/main" id="{99E1C68E-7D19-AA37-0850-7145177C77A1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8" name="Graphic 3">
                <a:extLst>
                  <a:ext uri="{FF2B5EF4-FFF2-40B4-BE49-F238E27FC236}">
                    <a16:creationId xmlns:a16="http://schemas.microsoft.com/office/drawing/2014/main" id="{662CB5EC-8D73-5E5C-CEC5-99C11E91A3A6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9" name="Graphic 3">
                <a:extLst>
                  <a:ext uri="{FF2B5EF4-FFF2-40B4-BE49-F238E27FC236}">
                    <a16:creationId xmlns:a16="http://schemas.microsoft.com/office/drawing/2014/main" id="{077EB73C-FF56-EFD1-5A90-376402E5AC2B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65" name="Graphic 3">
              <a:extLst>
                <a:ext uri="{FF2B5EF4-FFF2-40B4-BE49-F238E27FC236}">
                  <a16:creationId xmlns:a16="http://schemas.microsoft.com/office/drawing/2014/main" id="{68EF718A-F00A-BAD6-9FC1-4960A16FC15C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66" name="Graphic 3">
                <a:extLst>
                  <a:ext uri="{FF2B5EF4-FFF2-40B4-BE49-F238E27FC236}">
                    <a16:creationId xmlns:a16="http://schemas.microsoft.com/office/drawing/2014/main" id="{0128A4C6-1C7D-B8A5-42ED-D89637C5A2B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7" name="Graphic 3">
                <a:extLst>
                  <a:ext uri="{FF2B5EF4-FFF2-40B4-BE49-F238E27FC236}">
                    <a16:creationId xmlns:a16="http://schemas.microsoft.com/office/drawing/2014/main" id="{A5745EB8-AA35-0208-7A9F-1B0E1E6EDB65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8" name="Graphic 3">
                <a:extLst>
                  <a:ext uri="{FF2B5EF4-FFF2-40B4-BE49-F238E27FC236}">
                    <a16:creationId xmlns:a16="http://schemas.microsoft.com/office/drawing/2014/main" id="{C0EB9FE9-B3D2-2EE6-CADA-0421B6957C06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9" name="Graphic 3">
                <a:extLst>
                  <a:ext uri="{FF2B5EF4-FFF2-40B4-BE49-F238E27FC236}">
                    <a16:creationId xmlns:a16="http://schemas.microsoft.com/office/drawing/2014/main" id="{9CA8D8B9-8738-3474-CEBF-161EF0289ABB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0" name="Graphic 3">
                <a:extLst>
                  <a:ext uri="{FF2B5EF4-FFF2-40B4-BE49-F238E27FC236}">
                    <a16:creationId xmlns:a16="http://schemas.microsoft.com/office/drawing/2014/main" id="{791E5114-4E11-54B0-E566-D0CA7251695E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1" name="Graphic 3">
                <a:extLst>
                  <a:ext uri="{FF2B5EF4-FFF2-40B4-BE49-F238E27FC236}">
                    <a16:creationId xmlns:a16="http://schemas.microsoft.com/office/drawing/2014/main" id="{71C160D4-2C01-DC27-F614-FE6EC02E3EB6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2" name="Graphic 3">
                <a:extLst>
                  <a:ext uri="{FF2B5EF4-FFF2-40B4-BE49-F238E27FC236}">
                    <a16:creationId xmlns:a16="http://schemas.microsoft.com/office/drawing/2014/main" id="{2A13966C-616E-1481-5D66-2DFB60A28A07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3" name="Graphic 3">
                <a:extLst>
                  <a:ext uri="{FF2B5EF4-FFF2-40B4-BE49-F238E27FC236}">
                    <a16:creationId xmlns:a16="http://schemas.microsoft.com/office/drawing/2014/main" id="{F904A0CE-BCDE-2163-084A-268A71DF68AB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4" name="Graphic 3">
                <a:extLst>
                  <a:ext uri="{FF2B5EF4-FFF2-40B4-BE49-F238E27FC236}">
                    <a16:creationId xmlns:a16="http://schemas.microsoft.com/office/drawing/2014/main" id="{6433792A-7B12-5205-B36D-7F6C82BAD1A6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5" name="Graphic 3">
                <a:extLst>
                  <a:ext uri="{FF2B5EF4-FFF2-40B4-BE49-F238E27FC236}">
                    <a16:creationId xmlns:a16="http://schemas.microsoft.com/office/drawing/2014/main" id="{841567CF-11A5-C506-E38D-03330689E809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6" name="Graphic 3">
                <a:extLst>
                  <a:ext uri="{FF2B5EF4-FFF2-40B4-BE49-F238E27FC236}">
                    <a16:creationId xmlns:a16="http://schemas.microsoft.com/office/drawing/2014/main" id="{F6B9AC7F-6EE3-CE8C-22B9-5A53DCD42C8B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90" name="Graphic 3">
            <a:extLst>
              <a:ext uri="{FF2B5EF4-FFF2-40B4-BE49-F238E27FC236}">
                <a16:creationId xmlns:a16="http://schemas.microsoft.com/office/drawing/2014/main" id="{5A49A924-8001-99E6-B8CE-1958BBDDAB1D}"/>
              </a:ext>
            </a:extLst>
          </p:cNvPr>
          <p:cNvGrpSpPr/>
          <p:nvPr userDrawn="1"/>
        </p:nvGrpSpPr>
        <p:grpSpPr>
          <a:xfrm>
            <a:off x="7264038" y="5101581"/>
            <a:ext cx="152946" cy="1710935"/>
            <a:chOff x="9331642" y="2957512"/>
            <a:chExt cx="112394" cy="1257300"/>
          </a:xfrm>
          <a:solidFill>
            <a:schemeClr val="bg1"/>
          </a:solidFill>
        </p:grpSpPr>
        <p:grpSp>
          <p:nvGrpSpPr>
            <p:cNvPr id="93" name="Graphic 3">
              <a:extLst>
                <a:ext uri="{FF2B5EF4-FFF2-40B4-BE49-F238E27FC236}">
                  <a16:creationId xmlns:a16="http://schemas.microsoft.com/office/drawing/2014/main" id="{73AC7087-B343-5130-8190-21B275879CB9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198" name="Graphic 3">
                <a:extLst>
                  <a:ext uri="{FF2B5EF4-FFF2-40B4-BE49-F238E27FC236}">
                    <a16:creationId xmlns:a16="http://schemas.microsoft.com/office/drawing/2014/main" id="{5687638A-59AC-08EA-FDBA-A66C1753F526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9" name="Graphic 3">
                <a:extLst>
                  <a:ext uri="{FF2B5EF4-FFF2-40B4-BE49-F238E27FC236}">
                    <a16:creationId xmlns:a16="http://schemas.microsoft.com/office/drawing/2014/main" id="{84FBF21E-05EF-D490-A065-F307747A5E45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0" name="Graphic 3">
                <a:extLst>
                  <a:ext uri="{FF2B5EF4-FFF2-40B4-BE49-F238E27FC236}">
                    <a16:creationId xmlns:a16="http://schemas.microsoft.com/office/drawing/2014/main" id="{561FFC3C-5192-3764-AC24-1B2730D22588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1" name="Graphic 3">
                <a:extLst>
                  <a:ext uri="{FF2B5EF4-FFF2-40B4-BE49-F238E27FC236}">
                    <a16:creationId xmlns:a16="http://schemas.microsoft.com/office/drawing/2014/main" id="{172BAC98-EFC9-694F-9C98-8F1FB660E69F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2" name="Graphic 3">
                <a:extLst>
                  <a:ext uri="{FF2B5EF4-FFF2-40B4-BE49-F238E27FC236}">
                    <a16:creationId xmlns:a16="http://schemas.microsoft.com/office/drawing/2014/main" id="{72D0F271-3964-4C67-3C43-F14420E71F96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3" name="Graphic 3">
                <a:extLst>
                  <a:ext uri="{FF2B5EF4-FFF2-40B4-BE49-F238E27FC236}">
                    <a16:creationId xmlns:a16="http://schemas.microsoft.com/office/drawing/2014/main" id="{985C1FA4-1FDE-08C4-FF72-931E62B91AED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4" name="Graphic 3">
                <a:extLst>
                  <a:ext uri="{FF2B5EF4-FFF2-40B4-BE49-F238E27FC236}">
                    <a16:creationId xmlns:a16="http://schemas.microsoft.com/office/drawing/2014/main" id="{12F21A0B-E614-EE89-67AB-0D3CDF5BE084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5" name="Graphic 3">
                <a:extLst>
                  <a:ext uri="{FF2B5EF4-FFF2-40B4-BE49-F238E27FC236}">
                    <a16:creationId xmlns:a16="http://schemas.microsoft.com/office/drawing/2014/main" id="{2C1AF0F1-073B-05AD-288D-4B447F02BA5D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6" name="Graphic 3">
                <a:extLst>
                  <a:ext uri="{FF2B5EF4-FFF2-40B4-BE49-F238E27FC236}">
                    <a16:creationId xmlns:a16="http://schemas.microsoft.com/office/drawing/2014/main" id="{341C22A2-1113-FBB7-4462-6E12592BA60C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7" name="Graphic 3">
                <a:extLst>
                  <a:ext uri="{FF2B5EF4-FFF2-40B4-BE49-F238E27FC236}">
                    <a16:creationId xmlns:a16="http://schemas.microsoft.com/office/drawing/2014/main" id="{392FB819-BA8F-3CFD-ACCE-C1468444C624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8" name="Graphic 3">
                <a:extLst>
                  <a:ext uri="{FF2B5EF4-FFF2-40B4-BE49-F238E27FC236}">
                    <a16:creationId xmlns:a16="http://schemas.microsoft.com/office/drawing/2014/main" id="{1F31EAE5-00B7-0884-76A9-2C840F0E7189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86" name="Graphic 3">
              <a:extLst>
                <a:ext uri="{FF2B5EF4-FFF2-40B4-BE49-F238E27FC236}">
                  <a16:creationId xmlns:a16="http://schemas.microsoft.com/office/drawing/2014/main" id="{F82578EC-0F95-BA36-4996-7CD47C110949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187" name="Graphic 3">
                <a:extLst>
                  <a:ext uri="{FF2B5EF4-FFF2-40B4-BE49-F238E27FC236}">
                    <a16:creationId xmlns:a16="http://schemas.microsoft.com/office/drawing/2014/main" id="{45300ADA-73A6-0D2E-96BA-4990AECFECD9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8" name="Graphic 3">
                <a:extLst>
                  <a:ext uri="{FF2B5EF4-FFF2-40B4-BE49-F238E27FC236}">
                    <a16:creationId xmlns:a16="http://schemas.microsoft.com/office/drawing/2014/main" id="{2613A3FD-495D-0B77-255B-859821D7F626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Graphic 3">
                <a:extLst>
                  <a:ext uri="{FF2B5EF4-FFF2-40B4-BE49-F238E27FC236}">
                    <a16:creationId xmlns:a16="http://schemas.microsoft.com/office/drawing/2014/main" id="{228D8E11-D94A-C6E1-B27A-7204A295BC60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0" name="Graphic 3">
                <a:extLst>
                  <a:ext uri="{FF2B5EF4-FFF2-40B4-BE49-F238E27FC236}">
                    <a16:creationId xmlns:a16="http://schemas.microsoft.com/office/drawing/2014/main" id="{03076EA8-7611-A61E-40F0-55E754CFF999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Graphic 3">
                <a:extLst>
                  <a:ext uri="{FF2B5EF4-FFF2-40B4-BE49-F238E27FC236}">
                    <a16:creationId xmlns:a16="http://schemas.microsoft.com/office/drawing/2014/main" id="{7AD91CE2-6116-C10E-C87F-14E4FB24C7A0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2" name="Graphic 3">
                <a:extLst>
                  <a:ext uri="{FF2B5EF4-FFF2-40B4-BE49-F238E27FC236}">
                    <a16:creationId xmlns:a16="http://schemas.microsoft.com/office/drawing/2014/main" id="{F1141CDB-8D68-54F4-0773-49F765ADE206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3" name="Graphic 3">
                <a:extLst>
                  <a:ext uri="{FF2B5EF4-FFF2-40B4-BE49-F238E27FC236}">
                    <a16:creationId xmlns:a16="http://schemas.microsoft.com/office/drawing/2014/main" id="{10198D22-90B5-1CA4-3C73-2BB2FB77F69B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4" name="Graphic 3">
                <a:extLst>
                  <a:ext uri="{FF2B5EF4-FFF2-40B4-BE49-F238E27FC236}">
                    <a16:creationId xmlns:a16="http://schemas.microsoft.com/office/drawing/2014/main" id="{6026D17D-04FD-15AD-0E5C-4A89656E19C9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5" name="Graphic 3">
                <a:extLst>
                  <a:ext uri="{FF2B5EF4-FFF2-40B4-BE49-F238E27FC236}">
                    <a16:creationId xmlns:a16="http://schemas.microsoft.com/office/drawing/2014/main" id="{5D4A3377-07D2-4FBA-62D5-3C765EE7CAB5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6" name="Graphic 3">
                <a:extLst>
                  <a:ext uri="{FF2B5EF4-FFF2-40B4-BE49-F238E27FC236}">
                    <a16:creationId xmlns:a16="http://schemas.microsoft.com/office/drawing/2014/main" id="{3DF6F1A2-FB09-15E5-D4B1-94EF1CD9D42E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7" name="Graphic 3">
                <a:extLst>
                  <a:ext uri="{FF2B5EF4-FFF2-40B4-BE49-F238E27FC236}">
                    <a16:creationId xmlns:a16="http://schemas.microsoft.com/office/drawing/2014/main" id="{07FEF823-6E35-2D22-4EF4-F6E556DC5C4C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09" name="Image 208" descr="Une image contenant Visage humain, personne, habits, T-shirt&#10;&#10;Description générée automatiquement">
            <a:extLst>
              <a:ext uri="{FF2B5EF4-FFF2-40B4-BE49-F238E27FC236}">
                <a16:creationId xmlns:a16="http://schemas.microsoft.com/office/drawing/2014/main" id="{697DA4BD-FA18-50DF-D1A2-5FE63C575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15" y="2970191"/>
            <a:ext cx="5267325" cy="3886200"/>
          </a:xfrm>
          <a:prstGeom prst="rect">
            <a:avLst/>
          </a:prstGeom>
        </p:spPr>
      </p:pic>
      <p:pic>
        <p:nvPicPr>
          <p:cNvPr id="210" name="Image 209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B67D3C73-909E-9F40-820F-EE12624F4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48" y="594462"/>
            <a:ext cx="4922211" cy="16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F35A2C-2248-45EC-AA4C-732DC3D4268A}"/>
              </a:ext>
            </a:extLst>
          </p:cNvPr>
          <p:cNvSpPr>
            <a:spLocks noChangeAspect="1"/>
          </p:cNvSpPr>
          <p:nvPr userDrawn="1"/>
        </p:nvSpPr>
        <p:spPr>
          <a:xfrm>
            <a:off x="927035" y="2153204"/>
            <a:ext cx="2367160" cy="2551592"/>
          </a:xfrm>
          <a:custGeom>
            <a:avLst/>
            <a:gdLst>
              <a:gd name="connsiteX0" fmla="*/ 1323703 w 2647409"/>
              <a:gd name="connsiteY0" fmla="*/ 0 h 2853675"/>
              <a:gd name="connsiteX1" fmla="*/ 1598838 w 2647409"/>
              <a:gd name="connsiteY1" fmla="*/ 72551 h 2853675"/>
              <a:gd name="connsiteX2" fmla="*/ 2372274 w 2647409"/>
              <a:gd name="connsiteY2" fmla="*/ 513904 h 2853675"/>
              <a:gd name="connsiteX3" fmla="*/ 2647409 w 2647409"/>
              <a:gd name="connsiteY3" fmla="*/ 985485 h 2853675"/>
              <a:gd name="connsiteX4" fmla="*/ 2647409 w 2647409"/>
              <a:gd name="connsiteY4" fmla="*/ 1868190 h 2853675"/>
              <a:gd name="connsiteX5" fmla="*/ 2372274 w 2647409"/>
              <a:gd name="connsiteY5" fmla="*/ 2339772 h 2853675"/>
              <a:gd name="connsiteX6" fmla="*/ 1598838 w 2647409"/>
              <a:gd name="connsiteY6" fmla="*/ 2781124 h 2853675"/>
              <a:gd name="connsiteX7" fmla="*/ 1048568 w 2647409"/>
              <a:gd name="connsiteY7" fmla="*/ 2781124 h 2853675"/>
              <a:gd name="connsiteX8" fmla="*/ 275135 w 2647409"/>
              <a:gd name="connsiteY8" fmla="*/ 2339772 h 2853675"/>
              <a:gd name="connsiteX9" fmla="*/ 0 w 2647409"/>
              <a:gd name="connsiteY9" fmla="*/ 1868190 h 2853675"/>
              <a:gd name="connsiteX10" fmla="*/ 0 w 2647409"/>
              <a:gd name="connsiteY10" fmla="*/ 985485 h 2853675"/>
              <a:gd name="connsiteX11" fmla="*/ 275135 w 2647409"/>
              <a:gd name="connsiteY11" fmla="*/ 513904 h 2853675"/>
              <a:gd name="connsiteX12" fmla="*/ 1048568 w 2647409"/>
              <a:gd name="connsiteY12" fmla="*/ 72551 h 2853675"/>
              <a:gd name="connsiteX13" fmla="*/ 1323703 w 2647409"/>
              <a:gd name="connsiteY13" fmla="*/ 0 h 28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409" h="2853675">
                <a:moveTo>
                  <a:pt x="1323703" y="0"/>
                </a:moveTo>
                <a:cubicBezTo>
                  <a:pt x="1418472" y="0"/>
                  <a:pt x="1513240" y="24184"/>
                  <a:pt x="1598838" y="72551"/>
                </a:cubicBezTo>
                <a:lnTo>
                  <a:pt x="2372274" y="513904"/>
                </a:lnTo>
                <a:cubicBezTo>
                  <a:pt x="2543469" y="610638"/>
                  <a:pt x="2647409" y="792016"/>
                  <a:pt x="2647409" y="985485"/>
                </a:cubicBezTo>
                <a:lnTo>
                  <a:pt x="2647409" y="1868190"/>
                </a:lnTo>
                <a:cubicBezTo>
                  <a:pt x="2647409" y="2064684"/>
                  <a:pt x="2543469" y="2243037"/>
                  <a:pt x="2372274" y="2339772"/>
                </a:cubicBezTo>
                <a:lnTo>
                  <a:pt x="1598838" y="2781124"/>
                </a:lnTo>
                <a:cubicBezTo>
                  <a:pt x="1427643" y="2877859"/>
                  <a:pt x="1219763" y="2877859"/>
                  <a:pt x="1048568" y="2781124"/>
                </a:cubicBezTo>
                <a:lnTo>
                  <a:pt x="275135" y="2339772"/>
                </a:lnTo>
                <a:cubicBezTo>
                  <a:pt x="103940" y="2243037"/>
                  <a:pt x="0" y="2061660"/>
                  <a:pt x="0" y="1868190"/>
                </a:cubicBezTo>
                <a:lnTo>
                  <a:pt x="0" y="985485"/>
                </a:lnTo>
                <a:cubicBezTo>
                  <a:pt x="0" y="788994"/>
                  <a:pt x="103940" y="610638"/>
                  <a:pt x="275135" y="513904"/>
                </a:cubicBezTo>
                <a:lnTo>
                  <a:pt x="1048568" y="72551"/>
                </a:lnTo>
                <a:cubicBezTo>
                  <a:pt x="1134166" y="24184"/>
                  <a:pt x="1228934" y="0"/>
                  <a:pt x="1323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dist="152400" dir="540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FB2C0149-7DC0-40AC-AF80-DD06F99833A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93209" y="2332326"/>
            <a:ext cx="2034811" cy="2193348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grpSp>
        <p:nvGrpSpPr>
          <p:cNvPr id="38" name="Graphic 3">
            <a:extLst>
              <a:ext uri="{FF2B5EF4-FFF2-40B4-BE49-F238E27FC236}">
                <a16:creationId xmlns:a16="http://schemas.microsoft.com/office/drawing/2014/main" id="{43C90547-A6A1-4167-A25F-B91586D5E0C3}"/>
              </a:ext>
            </a:extLst>
          </p:cNvPr>
          <p:cNvGrpSpPr/>
          <p:nvPr userDrawn="1"/>
        </p:nvGrpSpPr>
        <p:grpSpPr>
          <a:xfrm>
            <a:off x="11541077" y="4598911"/>
            <a:ext cx="253255" cy="2833044"/>
            <a:chOff x="9331642" y="2957512"/>
            <a:chExt cx="112394" cy="1257300"/>
          </a:xfrm>
          <a:solidFill>
            <a:schemeClr val="bg1"/>
          </a:solidFill>
        </p:grpSpPr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D6677913-BC66-4725-BF6E-2A2A906C86A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AEDDF7-20EF-426C-AE68-B8A237E22D4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09227D71-2088-4F49-ACE8-F2419BA40CD6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E94A3516-FED1-418A-935C-6DBA80211F0F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6605F3AE-E948-4C84-A24B-E17480FD8AEE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A0861CBF-AAE4-4B9A-B3A2-463D365D0161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9746A5DE-7E98-4219-9F9E-AAF326065A91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90D3E63E-09A3-4FF9-9A7F-53489D71FB90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B3FB3BB-C84F-4A8D-8DD7-EA2B7FDBC36B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083BE0D2-7E52-413D-A669-2E671612A50D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Graphic 3">
                <a:extLst>
                  <a:ext uri="{FF2B5EF4-FFF2-40B4-BE49-F238E27FC236}">
                    <a16:creationId xmlns:a16="http://schemas.microsoft.com/office/drawing/2014/main" id="{6B143C00-90B9-4A93-A070-2CF9BE2B7FBE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Graphic 3">
                <a:extLst>
                  <a:ext uri="{FF2B5EF4-FFF2-40B4-BE49-F238E27FC236}">
                    <a16:creationId xmlns:a16="http://schemas.microsoft.com/office/drawing/2014/main" id="{613961F1-50C7-477C-8934-BED38FDFAE93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E3775866-20C9-48C9-987E-A620A07A38E7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15E6A1CA-9F5A-466F-9E45-8388452824C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31203703-E486-4968-945C-A32834BBACCD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580585E5-4E74-4AFB-8A04-97C614D3DB38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1B58B51D-85AE-439D-84ED-10333CF38030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44DEF67C-004D-4E81-B562-EF3A11B71812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60CC8CA1-7193-4F88-BD91-7CA566A3A75B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E68067C2-5424-4B91-AF8C-98F0C2129EB3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56037AB1-649E-4A9C-9389-25F9E5476E33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C668FEFF-1B7B-4724-9F70-72E85524AFD4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541CCBAE-14F2-427D-B1AC-7036FB579100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57200A3C-3FE4-427C-9E2B-6511BE0349B9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63" name="Graphic 3">
            <a:extLst>
              <a:ext uri="{FF2B5EF4-FFF2-40B4-BE49-F238E27FC236}">
                <a16:creationId xmlns:a16="http://schemas.microsoft.com/office/drawing/2014/main" id="{079ECFFB-8EFA-4382-B9AB-6FA97D7154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28978" y="2633293"/>
            <a:ext cx="688147" cy="664000"/>
            <a:chOff x="2875597" y="3117532"/>
            <a:chExt cx="325754" cy="314325"/>
          </a:xfrm>
          <a:solidFill>
            <a:schemeClr val="bg1">
              <a:alpha val="43000"/>
            </a:schemeClr>
          </a:solidFill>
        </p:grpSpPr>
        <p:sp>
          <p:nvSpPr>
            <p:cNvPr id="64" name="Graphic 3">
              <a:extLst>
                <a:ext uri="{FF2B5EF4-FFF2-40B4-BE49-F238E27FC236}">
                  <a16:creationId xmlns:a16="http://schemas.microsoft.com/office/drawing/2014/main" id="{0FCAC105-316E-4DE7-A920-0148B8D9CC72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Graphic 3">
              <a:extLst>
                <a:ext uri="{FF2B5EF4-FFF2-40B4-BE49-F238E27FC236}">
                  <a16:creationId xmlns:a16="http://schemas.microsoft.com/office/drawing/2014/main" id="{EF11C16A-3EB0-4EB6-845F-015B9E47CC49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Graphic 3">
              <a:extLst>
                <a:ext uri="{FF2B5EF4-FFF2-40B4-BE49-F238E27FC236}">
                  <a16:creationId xmlns:a16="http://schemas.microsoft.com/office/drawing/2014/main" id="{0F293071-6707-4AB0-9815-188BF1A2AF2D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Graphic 3">
              <a:extLst>
                <a:ext uri="{FF2B5EF4-FFF2-40B4-BE49-F238E27FC236}">
                  <a16:creationId xmlns:a16="http://schemas.microsoft.com/office/drawing/2014/main" id="{18380A6D-042F-4A16-B41B-62ACA80526C6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Graphic 3">
              <a:extLst>
                <a:ext uri="{FF2B5EF4-FFF2-40B4-BE49-F238E27FC236}">
                  <a16:creationId xmlns:a16="http://schemas.microsoft.com/office/drawing/2014/main" id="{B5B1A1E6-91C5-4BE2-8C13-50B93CD0D91B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9" name="Graphic 3">
              <a:extLst>
                <a:ext uri="{FF2B5EF4-FFF2-40B4-BE49-F238E27FC236}">
                  <a16:creationId xmlns:a16="http://schemas.microsoft.com/office/drawing/2014/main" id="{9AEE4A4D-AACC-4FE5-AAD1-9C5A7B70B691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0" name="Graphic 3">
              <a:extLst>
                <a:ext uri="{FF2B5EF4-FFF2-40B4-BE49-F238E27FC236}">
                  <a16:creationId xmlns:a16="http://schemas.microsoft.com/office/drawing/2014/main" id="{441681E4-3760-4AAE-BA7C-596DD34905ED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1" name="Graphic 3">
              <a:extLst>
                <a:ext uri="{FF2B5EF4-FFF2-40B4-BE49-F238E27FC236}">
                  <a16:creationId xmlns:a16="http://schemas.microsoft.com/office/drawing/2014/main" id="{68474BBE-756E-4494-A767-7C37E36FDF09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2" name="Graphic 3">
              <a:extLst>
                <a:ext uri="{FF2B5EF4-FFF2-40B4-BE49-F238E27FC236}">
                  <a16:creationId xmlns:a16="http://schemas.microsoft.com/office/drawing/2014/main" id="{204F3F86-18B3-4DDC-A1E4-BA0EC1A9CDE6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3" name="Graphic 3">
              <a:extLst>
                <a:ext uri="{FF2B5EF4-FFF2-40B4-BE49-F238E27FC236}">
                  <a16:creationId xmlns:a16="http://schemas.microsoft.com/office/drawing/2014/main" id="{8F30EC74-8E5D-404B-99C9-03F4577EE62E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4" name="Graphic 3">
              <a:extLst>
                <a:ext uri="{FF2B5EF4-FFF2-40B4-BE49-F238E27FC236}">
                  <a16:creationId xmlns:a16="http://schemas.microsoft.com/office/drawing/2014/main" id="{558686E7-B97D-42DD-B86B-B5D4F6BB6A97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5" name="Graphic 3">
              <a:extLst>
                <a:ext uri="{FF2B5EF4-FFF2-40B4-BE49-F238E27FC236}">
                  <a16:creationId xmlns:a16="http://schemas.microsoft.com/office/drawing/2014/main" id="{3A55CA80-3239-45EE-B418-7CC835B899F6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6" name="Graphic 3">
              <a:extLst>
                <a:ext uri="{FF2B5EF4-FFF2-40B4-BE49-F238E27FC236}">
                  <a16:creationId xmlns:a16="http://schemas.microsoft.com/office/drawing/2014/main" id="{8D77D713-8FD6-4745-B20B-29FD088E4C20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7" name="Graphic 3">
              <a:extLst>
                <a:ext uri="{FF2B5EF4-FFF2-40B4-BE49-F238E27FC236}">
                  <a16:creationId xmlns:a16="http://schemas.microsoft.com/office/drawing/2014/main" id="{3157F1BF-CF8B-46F0-8811-CF5DB607BD9D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8" name="Graphic 3">
              <a:extLst>
                <a:ext uri="{FF2B5EF4-FFF2-40B4-BE49-F238E27FC236}">
                  <a16:creationId xmlns:a16="http://schemas.microsoft.com/office/drawing/2014/main" id="{76779317-889B-4699-9BAE-450C9DDF378F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9" name="Graphic 3">
              <a:extLst>
                <a:ext uri="{FF2B5EF4-FFF2-40B4-BE49-F238E27FC236}">
                  <a16:creationId xmlns:a16="http://schemas.microsoft.com/office/drawing/2014/main" id="{BB2A904B-F159-4625-8A7A-422DB56B3E61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0" name="Graphic 3">
              <a:extLst>
                <a:ext uri="{FF2B5EF4-FFF2-40B4-BE49-F238E27FC236}">
                  <a16:creationId xmlns:a16="http://schemas.microsoft.com/office/drawing/2014/main" id="{FAD58F37-AD89-49CA-BA96-9C62B13807BE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1" name="Graphic 3">
              <a:extLst>
                <a:ext uri="{FF2B5EF4-FFF2-40B4-BE49-F238E27FC236}">
                  <a16:creationId xmlns:a16="http://schemas.microsoft.com/office/drawing/2014/main" id="{08735498-D88C-49A8-855B-3B45D8CBBD79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2" name="Graphic 3">
              <a:extLst>
                <a:ext uri="{FF2B5EF4-FFF2-40B4-BE49-F238E27FC236}">
                  <a16:creationId xmlns:a16="http://schemas.microsoft.com/office/drawing/2014/main" id="{A9567E73-5516-4811-BE0C-A775ED6F6505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3" name="Graphic 3">
              <a:extLst>
                <a:ext uri="{FF2B5EF4-FFF2-40B4-BE49-F238E27FC236}">
                  <a16:creationId xmlns:a16="http://schemas.microsoft.com/office/drawing/2014/main" id="{AD971DDC-9FEF-457F-805B-896CD3A24540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5BB3D5FE-9793-BE8E-2798-57DD699894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6691" y="2633293"/>
            <a:ext cx="6597317" cy="312029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Titre de votre module</a:t>
            </a:r>
          </a:p>
        </p:txBody>
      </p:sp>
      <p:sp>
        <p:nvSpPr>
          <p:cNvPr id="99" name="Espace réservé du texte 91">
            <a:extLst>
              <a:ext uri="{FF2B5EF4-FFF2-40B4-BE49-F238E27FC236}">
                <a16:creationId xmlns:a16="http://schemas.microsoft.com/office/drawing/2014/main" id="{550695AF-7002-702A-50CC-815C19EA7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26" y="4844544"/>
            <a:ext cx="3429495" cy="469068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rgbClr val="242E55"/>
                </a:solidFill>
                <a:latin typeface="Poppins SemiBold" panose="000007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100" name="Espace réservé du texte 91">
            <a:extLst>
              <a:ext uri="{FF2B5EF4-FFF2-40B4-BE49-F238E27FC236}">
                <a16:creationId xmlns:a16="http://schemas.microsoft.com/office/drawing/2014/main" id="{9F380DDA-05D4-5610-BFE2-19671D53E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26" y="5486300"/>
            <a:ext cx="3429495" cy="930509"/>
          </a:xfrm>
        </p:spPr>
        <p:txBody>
          <a:bodyPr>
            <a:noAutofit/>
          </a:bodyPr>
          <a:lstStyle>
            <a:lvl1pPr marL="0" indent="0" algn="ctr">
              <a:buNone/>
              <a:defRPr sz="1400" b="0" baseline="0">
                <a:solidFill>
                  <a:srgbClr val="FF7171"/>
                </a:solidFill>
                <a:latin typeface="Poppins SemiBold" panose="000007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Titre formateur</a:t>
            </a:r>
          </a:p>
        </p:txBody>
      </p:sp>
      <p:sp>
        <p:nvSpPr>
          <p:cNvPr id="2" name="Freeform: Shape 576">
            <a:extLst>
              <a:ext uri="{FF2B5EF4-FFF2-40B4-BE49-F238E27FC236}">
                <a16:creationId xmlns:a16="http://schemas.microsoft.com/office/drawing/2014/main" id="{549BEEC2-B7AD-34CD-A806-76B17E6D8D67}"/>
              </a:ext>
            </a:extLst>
          </p:cNvPr>
          <p:cNvSpPr/>
          <p:nvPr userDrawn="1"/>
        </p:nvSpPr>
        <p:spPr>
          <a:xfrm>
            <a:off x="6081092" y="5311464"/>
            <a:ext cx="6110908" cy="1622914"/>
          </a:xfrm>
          <a:custGeom>
            <a:avLst/>
            <a:gdLst>
              <a:gd name="connsiteX0" fmla="*/ 6081864 w 6081864"/>
              <a:gd name="connsiteY0" fmla="*/ 0 h 1622914"/>
              <a:gd name="connsiteX1" fmla="*/ 6081864 w 6081864"/>
              <a:gd name="connsiteY1" fmla="*/ 1622914 h 1622914"/>
              <a:gd name="connsiteX2" fmla="*/ 0 w 6081864"/>
              <a:gd name="connsiteY2" fmla="*/ 1622914 h 1622914"/>
              <a:gd name="connsiteX3" fmla="*/ 75 w 6081864"/>
              <a:gd name="connsiteY3" fmla="*/ 1619671 h 1622914"/>
              <a:gd name="connsiteX4" fmla="*/ 6859 w 6081864"/>
              <a:gd name="connsiteY4" fmla="*/ 1347124 h 1622914"/>
              <a:gd name="connsiteX5" fmla="*/ 141251 w 6081864"/>
              <a:gd name="connsiteY5" fmla="*/ 1152442 h 1622914"/>
              <a:gd name="connsiteX6" fmla="*/ 2497435 w 6081864"/>
              <a:gd name="connsiteY6" fmla="*/ 295827 h 1622914"/>
              <a:gd name="connsiteX7" fmla="*/ 3724186 w 6081864"/>
              <a:gd name="connsiteY7" fmla="*/ 682988 h 1622914"/>
              <a:gd name="connsiteX8" fmla="*/ 5208985 w 6081864"/>
              <a:gd name="connsiteY8" fmla="*/ 560354 h 1622914"/>
              <a:gd name="connsiteX9" fmla="*/ 6060005 w 6081864"/>
              <a:gd name="connsiteY9" fmla="*/ 31053 h 1622914"/>
              <a:gd name="connsiteX0" fmla="*/ 6163606 w 6163606"/>
              <a:gd name="connsiteY0" fmla="*/ 0 h 1622914"/>
              <a:gd name="connsiteX1" fmla="*/ 6163606 w 6163606"/>
              <a:gd name="connsiteY1" fmla="*/ 1622914 h 1622914"/>
              <a:gd name="connsiteX2" fmla="*/ 81742 w 6163606"/>
              <a:gd name="connsiteY2" fmla="*/ 1622914 h 1622914"/>
              <a:gd name="connsiteX3" fmla="*/ 81817 w 6163606"/>
              <a:gd name="connsiteY3" fmla="*/ 1619671 h 1622914"/>
              <a:gd name="connsiteX4" fmla="*/ 222993 w 6163606"/>
              <a:gd name="connsiteY4" fmla="*/ 1152442 h 1622914"/>
              <a:gd name="connsiteX5" fmla="*/ 2579177 w 6163606"/>
              <a:gd name="connsiteY5" fmla="*/ 295827 h 1622914"/>
              <a:gd name="connsiteX6" fmla="*/ 3805928 w 6163606"/>
              <a:gd name="connsiteY6" fmla="*/ 682988 h 1622914"/>
              <a:gd name="connsiteX7" fmla="*/ 5290727 w 6163606"/>
              <a:gd name="connsiteY7" fmla="*/ 560354 h 1622914"/>
              <a:gd name="connsiteX8" fmla="*/ 6141747 w 6163606"/>
              <a:gd name="connsiteY8" fmla="*/ 31053 h 1622914"/>
              <a:gd name="connsiteX9" fmla="*/ 6163606 w 6163606"/>
              <a:gd name="connsiteY9" fmla="*/ 0 h 1622914"/>
              <a:gd name="connsiteX0" fmla="*/ 6130399 w 6130399"/>
              <a:gd name="connsiteY0" fmla="*/ 0 h 1622914"/>
              <a:gd name="connsiteX1" fmla="*/ 6130399 w 6130399"/>
              <a:gd name="connsiteY1" fmla="*/ 1622914 h 1622914"/>
              <a:gd name="connsiteX2" fmla="*/ 48535 w 6130399"/>
              <a:gd name="connsiteY2" fmla="*/ 1622914 h 1622914"/>
              <a:gd name="connsiteX3" fmla="*/ 48610 w 6130399"/>
              <a:gd name="connsiteY3" fmla="*/ 1619671 h 1622914"/>
              <a:gd name="connsiteX4" fmla="*/ 189786 w 6130399"/>
              <a:gd name="connsiteY4" fmla="*/ 1152442 h 1622914"/>
              <a:gd name="connsiteX5" fmla="*/ 2545970 w 6130399"/>
              <a:gd name="connsiteY5" fmla="*/ 295827 h 1622914"/>
              <a:gd name="connsiteX6" fmla="*/ 3772721 w 6130399"/>
              <a:gd name="connsiteY6" fmla="*/ 682988 h 1622914"/>
              <a:gd name="connsiteX7" fmla="*/ 5257520 w 6130399"/>
              <a:gd name="connsiteY7" fmla="*/ 560354 h 1622914"/>
              <a:gd name="connsiteX8" fmla="*/ 6108540 w 6130399"/>
              <a:gd name="connsiteY8" fmla="*/ 31053 h 1622914"/>
              <a:gd name="connsiteX9" fmla="*/ 6130399 w 6130399"/>
              <a:gd name="connsiteY9" fmla="*/ 0 h 1622914"/>
              <a:gd name="connsiteX0" fmla="*/ 6110908 w 6110908"/>
              <a:gd name="connsiteY0" fmla="*/ 0 h 1622914"/>
              <a:gd name="connsiteX1" fmla="*/ 6110908 w 6110908"/>
              <a:gd name="connsiteY1" fmla="*/ 1622914 h 1622914"/>
              <a:gd name="connsiteX2" fmla="*/ 29044 w 6110908"/>
              <a:gd name="connsiteY2" fmla="*/ 1622914 h 1622914"/>
              <a:gd name="connsiteX3" fmla="*/ 29119 w 6110908"/>
              <a:gd name="connsiteY3" fmla="*/ 1619671 h 1622914"/>
              <a:gd name="connsiteX4" fmla="*/ 170295 w 6110908"/>
              <a:gd name="connsiteY4" fmla="*/ 1152442 h 1622914"/>
              <a:gd name="connsiteX5" fmla="*/ 2526479 w 6110908"/>
              <a:gd name="connsiteY5" fmla="*/ 295827 h 1622914"/>
              <a:gd name="connsiteX6" fmla="*/ 3753230 w 6110908"/>
              <a:gd name="connsiteY6" fmla="*/ 682988 h 1622914"/>
              <a:gd name="connsiteX7" fmla="*/ 5238029 w 6110908"/>
              <a:gd name="connsiteY7" fmla="*/ 560354 h 1622914"/>
              <a:gd name="connsiteX8" fmla="*/ 6089049 w 6110908"/>
              <a:gd name="connsiteY8" fmla="*/ 31053 h 1622914"/>
              <a:gd name="connsiteX9" fmla="*/ 6110908 w 6110908"/>
              <a:gd name="connsiteY9" fmla="*/ 0 h 162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0908" h="1622914">
                <a:moveTo>
                  <a:pt x="6110908" y="0"/>
                </a:moveTo>
                <a:lnTo>
                  <a:pt x="6110908" y="1622914"/>
                </a:lnTo>
                <a:lnTo>
                  <a:pt x="29044" y="1622914"/>
                </a:lnTo>
                <a:lnTo>
                  <a:pt x="29119" y="1619671"/>
                </a:lnTo>
                <a:cubicBezTo>
                  <a:pt x="52661" y="1541259"/>
                  <a:pt x="-118327" y="1524766"/>
                  <a:pt x="170295" y="1152442"/>
                </a:cubicBezTo>
                <a:cubicBezTo>
                  <a:pt x="656372" y="525401"/>
                  <a:pt x="1665705" y="76148"/>
                  <a:pt x="2526479" y="295827"/>
                </a:cubicBezTo>
                <a:cubicBezTo>
                  <a:pt x="2941140" y="401373"/>
                  <a:pt x="3335643" y="592095"/>
                  <a:pt x="3753230" y="682988"/>
                </a:cubicBezTo>
                <a:cubicBezTo>
                  <a:pt x="4252399" y="791747"/>
                  <a:pt x="4748460" y="714977"/>
                  <a:pt x="5238029" y="560354"/>
                </a:cubicBezTo>
                <a:cubicBezTo>
                  <a:pt x="5547341" y="462799"/>
                  <a:pt x="5864548" y="311285"/>
                  <a:pt x="6089049" y="31053"/>
                </a:cubicBezTo>
                <a:lnTo>
                  <a:pt x="6110908" y="0"/>
                </a:lnTo>
                <a:close/>
              </a:path>
            </a:pathLst>
          </a:custGeom>
          <a:solidFill>
            <a:srgbClr val="242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pic>
        <p:nvPicPr>
          <p:cNvPr id="5" name="Image 4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A4DE2A67-1DC7-B438-3D5A-4E5CFF8C9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03" y="747834"/>
            <a:ext cx="56578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lide type fond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nd tribu">
            <a:extLst>
              <a:ext uri="{FF2B5EF4-FFF2-40B4-BE49-F238E27FC236}">
                <a16:creationId xmlns:a16="http://schemas.microsoft.com/office/drawing/2014/main" id="{92B56DAB-2F60-4A4C-96CF-E0ECA3C84DD1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242E55"/>
              </a:solidFill>
            </a:endParaRPr>
          </a:p>
        </p:txBody>
      </p:sp>
      <p:grpSp>
        <p:nvGrpSpPr>
          <p:cNvPr id="2" name="Graphic 3">
            <a:extLst>
              <a:ext uri="{FF2B5EF4-FFF2-40B4-BE49-F238E27FC236}">
                <a16:creationId xmlns:a16="http://schemas.microsoft.com/office/drawing/2014/main" id="{ABE96841-4F6A-A99C-CA4F-4FD3BA99F392}"/>
              </a:ext>
            </a:extLst>
          </p:cNvPr>
          <p:cNvGrpSpPr/>
          <p:nvPr userDrawn="1"/>
        </p:nvGrpSpPr>
        <p:grpSpPr>
          <a:xfrm>
            <a:off x="5691232" y="809093"/>
            <a:ext cx="900069" cy="868486"/>
            <a:chOff x="2875597" y="3117532"/>
            <a:chExt cx="325754" cy="314325"/>
          </a:xfrm>
          <a:solidFill>
            <a:schemeClr val="accent2"/>
          </a:solidFill>
        </p:grpSpPr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998E83D5-6637-B3D8-A12A-C412887DFD6C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0C1DE9F0-4410-49A9-493B-7F8AF840E7EC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69D65FC8-0C96-E0DA-38F3-A74EF5C8809F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4F436621-2D45-5BF3-7644-9564AAD7005E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30E0C921-C97C-B00C-CA61-3040CE5FF60F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9BAF1605-9A2B-5AA0-5BC4-5C080ECA0B60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0AED9188-7FB8-A319-0C9F-69FD96ACB100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A451BD11-F824-50D0-014C-6475F73E653D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93CE5FCD-511A-82A1-9743-0FA8D63457D2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0E6158D3-6F58-CCE0-4F67-945A84AA3D18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69016120-D76B-DDB2-AE2D-4A5CEF46AD32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FB7DAC79-4112-3B96-D63C-6CA66E708E1E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Graphic 3">
              <a:extLst>
                <a:ext uri="{FF2B5EF4-FFF2-40B4-BE49-F238E27FC236}">
                  <a16:creationId xmlns:a16="http://schemas.microsoft.com/office/drawing/2014/main" id="{4A0B2CC1-066E-4B3E-4CE8-80DFF95964A4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Graphic 3">
              <a:extLst>
                <a:ext uri="{FF2B5EF4-FFF2-40B4-BE49-F238E27FC236}">
                  <a16:creationId xmlns:a16="http://schemas.microsoft.com/office/drawing/2014/main" id="{297344C6-FB8D-E45B-8997-7663846578B6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Graphic 3">
              <a:extLst>
                <a:ext uri="{FF2B5EF4-FFF2-40B4-BE49-F238E27FC236}">
                  <a16:creationId xmlns:a16="http://schemas.microsoft.com/office/drawing/2014/main" id="{A6A69BED-3FD5-BACA-230B-2DC5670C448A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Graphic 3">
              <a:extLst>
                <a:ext uri="{FF2B5EF4-FFF2-40B4-BE49-F238E27FC236}">
                  <a16:creationId xmlns:a16="http://schemas.microsoft.com/office/drawing/2014/main" id="{BBCD3790-3867-EDE9-232E-B434576B3306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5" name="Graphic 3">
              <a:extLst>
                <a:ext uri="{FF2B5EF4-FFF2-40B4-BE49-F238E27FC236}">
                  <a16:creationId xmlns:a16="http://schemas.microsoft.com/office/drawing/2014/main" id="{A6F14361-0AD9-75E1-EE95-16EF63FB13E2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Graphic 3">
              <a:extLst>
                <a:ext uri="{FF2B5EF4-FFF2-40B4-BE49-F238E27FC236}">
                  <a16:creationId xmlns:a16="http://schemas.microsoft.com/office/drawing/2014/main" id="{6C62C4B9-C07D-B611-C487-08F43FE3EC77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Graphic 3">
              <a:extLst>
                <a:ext uri="{FF2B5EF4-FFF2-40B4-BE49-F238E27FC236}">
                  <a16:creationId xmlns:a16="http://schemas.microsoft.com/office/drawing/2014/main" id="{8A90BAF2-4D8F-3FE2-ADE0-CBCB908C89BF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8" name="Graphic 3">
              <a:extLst>
                <a:ext uri="{FF2B5EF4-FFF2-40B4-BE49-F238E27FC236}">
                  <a16:creationId xmlns:a16="http://schemas.microsoft.com/office/drawing/2014/main" id="{AA548B81-5A66-FCF5-548F-2D0D811F2693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38" name="Graphic 3">
            <a:extLst>
              <a:ext uri="{FF2B5EF4-FFF2-40B4-BE49-F238E27FC236}">
                <a16:creationId xmlns:a16="http://schemas.microsoft.com/office/drawing/2014/main" id="{43C90547-A6A1-4167-A25F-B91586D5E0C3}"/>
              </a:ext>
            </a:extLst>
          </p:cNvPr>
          <p:cNvGrpSpPr/>
          <p:nvPr userDrawn="1"/>
        </p:nvGrpSpPr>
        <p:grpSpPr>
          <a:xfrm>
            <a:off x="11541077" y="4598911"/>
            <a:ext cx="253255" cy="2833044"/>
            <a:chOff x="9331642" y="2957512"/>
            <a:chExt cx="112394" cy="1257300"/>
          </a:xfrm>
          <a:solidFill>
            <a:srgbClr val="242E55"/>
          </a:solidFill>
        </p:grpSpPr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D6677913-BC66-4725-BF6E-2A2A906C86A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AEDDF7-20EF-426C-AE68-B8A237E22D4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09227D71-2088-4F49-ACE8-F2419BA40CD6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E94A3516-FED1-418A-935C-6DBA80211F0F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6605F3AE-E948-4C84-A24B-E17480FD8AEE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A0861CBF-AAE4-4B9A-B3A2-463D365D0161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9746A5DE-7E98-4219-9F9E-AAF326065A91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90D3E63E-09A3-4FF9-9A7F-53489D71FB90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B3FB3BB-C84F-4A8D-8DD7-EA2B7FDBC36B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083BE0D2-7E52-413D-A669-2E671612A50D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Graphic 3">
                <a:extLst>
                  <a:ext uri="{FF2B5EF4-FFF2-40B4-BE49-F238E27FC236}">
                    <a16:creationId xmlns:a16="http://schemas.microsoft.com/office/drawing/2014/main" id="{6B143C00-90B9-4A93-A070-2CF9BE2B7FBE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Graphic 3">
                <a:extLst>
                  <a:ext uri="{FF2B5EF4-FFF2-40B4-BE49-F238E27FC236}">
                    <a16:creationId xmlns:a16="http://schemas.microsoft.com/office/drawing/2014/main" id="{613961F1-50C7-477C-8934-BED38FDFAE93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E3775866-20C9-48C9-987E-A620A07A38E7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15E6A1CA-9F5A-466F-9E45-8388452824C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31203703-E486-4968-945C-A32834BBACCD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580585E5-4E74-4AFB-8A04-97C614D3DB38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1B58B51D-85AE-439D-84ED-10333CF38030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44DEF67C-004D-4E81-B562-EF3A11B71812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60CC8CA1-7193-4F88-BD91-7CA566A3A75B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E68067C2-5424-4B91-AF8C-98F0C2129EB3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56037AB1-649E-4A9C-9389-25F9E5476E33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C668FEFF-1B7B-4724-9F70-72E85524AFD4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541CCBAE-14F2-427D-B1AC-7036FB579100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57200A3C-3FE4-427C-9E2B-6511BE0349B9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5BB3D5FE-9793-BE8E-2798-57DD699894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608" y="541112"/>
            <a:ext cx="9178291" cy="40898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Titre du slide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37A5528-9504-217A-58ED-1EF45D31F390}"/>
              </a:ext>
            </a:extLst>
          </p:cNvPr>
          <p:cNvCxnSpPr/>
          <p:nvPr userDrawn="1"/>
        </p:nvCxnSpPr>
        <p:spPr>
          <a:xfrm>
            <a:off x="285750" y="1066800"/>
            <a:ext cx="11508584" cy="0"/>
          </a:xfrm>
          <a:prstGeom prst="line">
            <a:avLst/>
          </a:prstGeom>
          <a:ln>
            <a:solidFill>
              <a:srgbClr val="FF717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91">
            <a:extLst>
              <a:ext uri="{FF2B5EF4-FFF2-40B4-BE49-F238E27FC236}">
                <a16:creationId xmlns:a16="http://schemas.microsoft.com/office/drawing/2014/main" id="{9F3B4112-9A91-A540-8220-A6B9503D3D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04" y="148400"/>
            <a:ext cx="6271297" cy="351557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FF717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panose="00000400000000000000" pitchFamily="50" charset="0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9" name="Espace réservé du texte 91">
            <a:extLst>
              <a:ext uri="{FF2B5EF4-FFF2-40B4-BE49-F238E27FC236}">
                <a16:creationId xmlns:a16="http://schemas.microsoft.com/office/drawing/2014/main" id="{126E09C6-BC1A-742E-496B-374270CC9D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416" y="1366047"/>
            <a:ext cx="11041661" cy="726344"/>
          </a:xfrm>
        </p:spPr>
        <p:txBody>
          <a:bodyPr>
            <a:normAutofit/>
          </a:bodyPr>
          <a:lstStyle>
            <a:lvl1pPr marL="0" indent="0" algn="l">
              <a:buNone/>
              <a:defRPr sz="4400" b="1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SUJET 1</a:t>
            </a:r>
          </a:p>
        </p:txBody>
      </p:sp>
      <p:sp>
        <p:nvSpPr>
          <p:cNvPr id="10" name="Espace réservé du texte 91">
            <a:extLst>
              <a:ext uri="{FF2B5EF4-FFF2-40B4-BE49-F238E27FC236}">
                <a16:creationId xmlns:a16="http://schemas.microsoft.com/office/drawing/2014/main" id="{D75B0384-9FEB-1798-0656-7297A3318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9416" y="2171306"/>
            <a:ext cx="11041661" cy="4395216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Contenu </a:t>
            </a:r>
          </a:p>
        </p:txBody>
      </p:sp>
      <p:pic>
        <p:nvPicPr>
          <p:cNvPr id="8" name="Image 7" descr="Une image contenant Graphique, cercle, dessin humoristique, clipart&#10;&#10;Description générée automatiquement">
            <a:extLst>
              <a:ext uri="{FF2B5EF4-FFF2-40B4-BE49-F238E27FC236}">
                <a16:creationId xmlns:a16="http://schemas.microsoft.com/office/drawing/2014/main" id="{0E26D451-BE58-340B-E532-45173B763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005" y="138598"/>
            <a:ext cx="1071245" cy="9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lide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94CE7B4F-4A48-4DC6-A192-E3CF902035E8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gradFill flip="none" rotWithShape="1">
            <a:gsLst>
              <a:gs pos="25000">
                <a:srgbClr val="F6F6F6"/>
              </a:gs>
              <a:gs pos="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7A4BE3C-EF89-44AA-A59F-3B8F7532642B}"/>
              </a:ext>
            </a:extLst>
          </p:cNvPr>
          <p:cNvSpPr/>
          <p:nvPr userDrawn="1"/>
        </p:nvSpPr>
        <p:spPr>
          <a:xfrm flipH="1" flipV="1">
            <a:off x="6255656" y="2235199"/>
            <a:ext cx="5936343" cy="4640943"/>
          </a:xfrm>
          <a:custGeom>
            <a:avLst/>
            <a:gdLst>
              <a:gd name="connsiteX0" fmla="*/ 0 w 5119846"/>
              <a:gd name="connsiteY0" fmla="*/ 0 h 4078515"/>
              <a:gd name="connsiteX1" fmla="*/ 5044543 w 5119846"/>
              <a:gd name="connsiteY1" fmla="*/ 0 h 4078515"/>
              <a:gd name="connsiteX2" fmla="*/ 5088068 w 5119846"/>
              <a:gd name="connsiteY2" fmla="*/ 47851 h 4078515"/>
              <a:gd name="connsiteX3" fmla="*/ 4964657 w 5119846"/>
              <a:gd name="connsiteY3" fmla="*/ 669720 h 4078515"/>
              <a:gd name="connsiteX4" fmla="*/ 3874784 w 5119846"/>
              <a:gd name="connsiteY4" fmla="*/ 2173104 h 4078515"/>
              <a:gd name="connsiteX5" fmla="*/ 2571743 w 5119846"/>
              <a:gd name="connsiteY5" fmla="*/ 3125141 h 4078515"/>
              <a:gd name="connsiteX6" fmla="*/ 1053935 w 5119846"/>
              <a:gd name="connsiteY6" fmla="*/ 3807914 h 4078515"/>
              <a:gd name="connsiteX7" fmla="*/ 129044 w 5119846"/>
              <a:gd name="connsiteY7" fmla="*/ 4028355 h 4078515"/>
              <a:gd name="connsiteX8" fmla="*/ 0 w 5119846"/>
              <a:gd name="connsiteY8" fmla="*/ 4078515 h 4078515"/>
              <a:gd name="connsiteX0" fmla="*/ 0 w 5119846"/>
              <a:gd name="connsiteY0" fmla="*/ 0 h 4078515"/>
              <a:gd name="connsiteX1" fmla="*/ 5044543 w 5119846"/>
              <a:gd name="connsiteY1" fmla="*/ 0 h 4078515"/>
              <a:gd name="connsiteX2" fmla="*/ 5088068 w 5119846"/>
              <a:gd name="connsiteY2" fmla="*/ 47851 h 4078515"/>
              <a:gd name="connsiteX3" fmla="*/ 4964657 w 5119846"/>
              <a:gd name="connsiteY3" fmla="*/ 669720 h 4078515"/>
              <a:gd name="connsiteX4" fmla="*/ 3874784 w 5119846"/>
              <a:gd name="connsiteY4" fmla="*/ 2173104 h 4078515"/>
              <a:gd name="connsiteX5" fmla="*/ 2176250 w 5119846"/>
              <a:gd name="connsiteY5" fmla="*/ 2643135 h 4078515"/>
              <a:gd name="connsiteX6" fmla="*/ 1053935 w 5119846"/>
              <a:gd name="connsiteY6" fmla="*/ 3807914 h 4078515"/>
              <a:gd name="connsiteX7" fmla="*/ 129044 w 5119846"/>
              <a:gd name="connsiteY7" fmla="*/ 4028355 h 4078515"/>
              <a:gd name="connsiteX8" fmla="*/ 0 w 5119846"/>
              <a:gd name="connsiteY8" fmla="*/ 4078515 h 4078515"/>
              <a:gd name="connsiteX9" fmla="*/ 0 w 5119846"/>
              <a:gd name="connsiteY9" fmla="*/ 0 h 4078515"/>
              <a:gd name="connsiteX0" fmla="*/ 0 w 5095639"/>
              <a:gd name="connsiteY0" fmla="*/ 0 h 4078515"/>
              <a:gd name="connsiteX1" fmla="*/ 5044543 w 5095639"/>
              <a:gd name="connsiteY1" fmla="*/ 0 h 4078515"/>
              <a:gd name="connsiteX2" fmla="*/ 5088068 w 5095639"/>
              <a:gd name="connsiteY2" fmla="*/ 47851 h 4078515"/>
              <a:gd name="connsiteX3" fmla="*/ 4260186 w 5095639"/>
              <a:gd name="connsiteY3" fmla="*/ 818030 h 4078515"/>
              <a:gd name="connsiteX4" fmla="*/ 3874784 w 5095639"/>
              <a:gd name="connsiteY4" fmla="*/ 2173104 h 4078515"/>
              <a:gd name="connsiteX5" fmla="*/ 2176250 w 5095639"/>
              <a:gd name="connsiteY5" fmla="*/ 2643135 h 4078515"/>
              <a:gd name="connsiteX6" fmla="*/ 1053935 w 5095639"/>
              <a:gd name="connsiteY6" fmla="*/ 3807914 h 4078515"/>
              <a:gd name="connsiteX7" fmla="*/ 129044 w 5095639"/>
              <a:gd name="connsiteY7" fmla="*/ 4028355 h 4078515"/>
              <a:gd name="connsiteX8" fmla="*/ 0 w 5095639"/>
              <a:gd name="connsiteY8" fmla="*/ 4078515 h 4078515"/>
              <a:gd name="connsiteX9" fmla="*/ 0 w 5095639"/>
              <a:gd name="connsiteY9" fmla="*/ 0 h 407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5639" h="4078515">
                <a:moveTo>
                  <a:pt x="0" y="0"/>
                </a:moveTo>
                <a:lnTo>
                  <a:pt x="5044543" y="0"/>
                </a:lnTo>
                <a:lnTo>
                  <a:pt x="5088068" y="47851"/>
                </a:lnTo>
                <a:cubicBezTo>
                  <a:pt x="5184234" y="216139"/>
                  <a:pt x="4333913" y="670577"/>
                  <a:pt x="4260186" y="818030"/>
                </a:cubicBezTo>
                <a:cubicBezTo>
                  <a:pt x="3995731" y="1345336"/>
                  <a:pt x="4222107" y="1868920"/>
                  <a:pt x="3874784" y="2173104"/>
                </a:cubicBezTo>
                <a:cubicBezTo>
                  <a:pt x="3527461" y="2477288"/>
                  <a:pt x="2636241" y="2428366"/>
                  <a:pt x="2176250" y="2643135"/>
                </a:cubicBezTo>
                <a:cubicBezTo>
                  <a:pt x="1680999" y="2875533"/>
                  <a:pt x="1589255" y="3676488"/>
                  <a:pt x="1053935" y="3807914"/>
                </a:cubicBezTo>
                <a:cubicBezTo>
                  <a:pt x="744001" y="3883645"/>
                  <a:pt x="432841" y="3921334"/>
                  <a:pt x="129044" y="4028355"/>
                </a:cubicBezTo>
                <a:lnTo>
                  <a:pt x="0" y="407851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59BF8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Picture Placeholder 1">
            <a:extLst>
              <a:ext uri="{FF2B5EF4-FFF2-40B4-BE49-F238E27FC236}">
                <a16:creationId xmlns:a16="http://schemas.microsoft.com/office/drawing/2014/main" id="{7FC2F2B9-F5BB-4AAD-9393-CD7740393E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2297" y="986724"/>
            <a:ext cx="3823060" cy="5312476"/>
          </a:xfrm>
          <a:prstGeom prst="roundRect">
            <a:avLst>
              <a:gd name="adj" fmla="val 9454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grpSp>
        <p:nvGrpSpPr>
          <p:cNvPr id="90" name="Graphic 3">
            <a:extLst>
              <a:ext uri="{FF2B5EF4-FFF2-40B4-BE49-F238E27FC236}">
                <a16:creationId xmlns:a16="http://schemas.microsoft.com/office/drawing/2014/main" id="{57C86876-0642-467E-8EC8-37032C0726E0}"/>
              </a:ext>
            </a:extLst>
          </p:cNvPr>
          <p:cNvGrpSpPr/>
          <p:nvPr userDrawn="1"/>
        </p:nvGrpSpPr>
        <p:grpSpPr>
          <a:xfrm>
            <a:off x="548904" y="4555670"/>
            <a:ext cx="253255" cy="2833044"/>
            <a:chOff x="9331642" y="2957512"/>
            <a:chExt cx="112394" cy="1257300"/>
          </a:xfrm>
          <a:solidFill>
            <a:srgbClr val="242E55"/>
          </a:solidFill>
        </p:grpSpPr>
        <p:grpSp>
          <p:nvGrpSpPr>
            <p:cNvPr id="91" name="Graphic 3">
              <a:extLst>
                <a:ext uri="{FF2B5EF4-FFF2-40B4-BE49-F238E27FC236}">
                  <a16:creationId xmlns:a16="http://schemas.microsoft.com/office/drawing/2014/main" id="{FB530210-0785-44D8-91DB-242588938D7E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104" name="Graphic 3">
                <a:extLst>
                  <a:ext uri="{FF2B5EF4-FFF2-40B4-BE49-F238E27FC236}">
                    <a16:creationId xmlns:a16="http://schemas.microsoft.com/office/drawing/2014/main" id="{B86EC675-6FFC-4A21-9F2B-E9EE49E93CEA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" name="Graphic 3">
                <a:extLst>
                  <a:ext uri="{FF2B5EF4-FFF2-40B4-BE49-F238E27FC236}">
                    <a16:creationId xmlns:a16="http://schemas.microsoft.com/office/drawing/2014/main" id="{2EA6C45E-DA73-4ED2-8E2A-A72D2BD26585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Graphic 3">
                <a:extLst>
                  <a:ext uri="{FF2B5EF4-FFF2-40B4-BE49-F238E27FC236}">
                    <a16:creationId xmlns:a16="http://schemas.microsoft.com/office/drawing/2014/main" id="{C703901C-A588-4AC4-A06C-7CFAD5317F96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Graphic 3">
                <a:extLst>
                  <a:ext uri="{FF2B5EF4-FFF2-40B4-BE49-F238E27FC236}">
                    <a16:creationId xmlns:a16="http://schemas.microsoft.com/office/drawing/2014/main" id="{A89FD59E-5005-472D-931E-EAB3334AC8BA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8" name="Graphic 3">
                <a:extLst>
                  <a:ext uri="{FF2B5EF4-FFF2-40B4-BE49-F238E27FC236}">
                    <a16:creationId xmlns:a16="http://schemas.microsoft.com/office/drawing/2014/main" id="{84A30BC2-D86B-496D-B96D-BE9FA9B97492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9" name="Graphic 3">
                <a:extLst>
                  <a:ext uri="{FF2B5EF4-FFF2-40B4-BE49-F238E27FC236}">
                    <a16:creationId xmlns:a16="http://schemas.microsoft.com/office/drawing/2014/main" id="{3F905D7C-F87A-417E-B717-8EBBCDBA5A37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0" name="Graphic 3">
                <a:extLst>
                  <a:ext uri="{FF2B5EF4-FFF2-40B4-BE49-F238E27FC236}">
                    <a16:creationId xmlns:a16="http://schemas.microsoft.com/office/drawing/2014/main" id="{AC439DF3-731A-447D-A6CA-EE48FCFE71E2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1" name="Graphic 3">
                <a:extLst>
                  <a:ext uri="{FF2B5EF4-FFF2-40B4-BE49-F238E27FC236}">
                    <a16:creationId xmlns:a16="http://schemas.microsoft.com/office/drawing/2014/main" id="{C69C9998-75C4-4300-8EB8-E446D422B371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Graphic 3">
                <a:extLst>
                  <a:ext uri="{FF2B5EF4-FFF2-40B4-BE49-F238E27FC236}">
                    <a16:creationId xmlns:a16="http://schemas.microsoft.com/office/drawing/2014/main" id="{7877BA1A-BC4C-47DF-9A60-DAEC8904FE13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3" name="Graphic 3">
                <a:extLst>
                  <a:ext uri="{FF2B5EF4-FFF2-40B4-BE49-F238E27FC236}">
                    <a16:creationId xmlns:a16="http://schemas.microsoft.com/office/drawing/2014/main" id="{F009308F-6E19-4A1A-8AB3-5B184F74A76D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4" name="Graphic 3">
                <a:extLst>
                  <a:ext uri="{FF2B5EF4-FFF2-40B4-BE49-F238E27FC236}">
                    <a16:creationId xmlns:a16="http://schemas.microsoft.com/office/drawing/2014/main" id="{E6ACA049-8DDC-41D5-849A-D83FF57AB8BC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92" name="Graphic 3">
              <a:extLst>
                <a:ext uri="{FF2B5EF4-FFF2-40B4-BE49-F238E27FC236}">
                  <a16:creationId xmlns:a16="http://schemas.microsoft.com/office/drawing/2014/main" id="{0AB505C4-C436-4EF0-9074-0AA9E0C25CD9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93" name="Graphic 3">
                <a:extLst>
                  <a:ext uri="{FF2B5EF4-FFF2-40B4-BE49-F238E27FC236}">
                    <a16:creationId xmlns:a16="http://schemas.microsoft.com/office/drawing/2014/main" id="{2DAF6D08-C442-464E-BB73-D5DA50432A75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4" name="Graphic 3">
                <a:extLst>
                  <a:ext uri="{FF2B5EF4-FFF2-40B4-BE49-F238E27FC236}">
                    <a16:creationId xmlns:a16="http://schemas.microsoft.com/office/drawing/2014/main" id="{9F9F167C-C543-4BFC-93DD-5CC6077DFB93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5" name="Graphic 3">
                <a:extLst>
                  <a:ext uri="{FF2B5EF4-FFF2-40B4-BE49-F238E27FC236}">
                    <a16:creationId xmlns:a16="http://schemas.microsoft.com/office/drawing/2014/main" id="{B9437552-4E51-422A-AD43-99D6A49BCE2D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6" name="Graphic 3">
                <a:extLst>
                  <a:ext uri="{FF2B5EF4-FFF2-40B4-BE49-F238E27FC236}">
                    <a16:creationId xmlns:a16="http://schemas.microsoft.com/office/drawing/2014/main" id="{C97D779F-A41F-4067-8C0C-53A5528437C3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7" name="Graphic 3">
                <a:extLst>
                  <a:ext uri="{FF2B5EF4-FFF2-40B4-BE49-F238E27FC236}">
                    <a16:creationId xmlns:a16="http://schemas.microsoft.com/office/drawing/2014/main" id="{1A37698C-5156-4A7C-93CE-C08F9FCCAE9E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8" name="Graphic 3">
                <a:extLst>
                  <a:ext uri="{FF2B5EF4-FFF2-40B4-BE49-F238E27FC236}">
                    <a16:creationId xmlns:a16="http://schemas.microsoft.com/office/drawing/2014/main" id="{71EBCD0F-099A-4279-9061-2942DCFB79DA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9" name="Graphic 3">
                <a:extLst>
                  <a:ext uri="{FF2B5EF4-FFF2-40B4-BE49-F238E27FC236}">
                    <a16:creationId xmlns:a16="http://schemas.microsoft.com/office/drawing/2014/main" id="{6CAB417D-2CAD-47A2-8E5F-70F8DF0D058F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0" name="Graphic 3">
                <a:extLst>
                  <a:ext uri="{FF2B5EF4-FFF2-40B4-BE49-F238E27FC236}">
                    <a16:creationId xmlns:a16="http://schemas.microsoft.com/office/drawing/2014/main" id="{5E4ACB94-D934-4C8D-8706-1040E3D09016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1" name="Graphic 3">
                <a:extLst>
                  <a:ext uri="{FF2B5EF4-FFF2-40B4-BE49-F238E27FC236}">
                    <a16:creationId xmlns:a16="http://schemas.microsoft.com/office/drawing/2014/main" id="{3DBD38BF-F45D-42BD-95DC-4406E959E11A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2" name="Graphic 3">
                <a:extLst>
                  <a:ext uri="{FF2B5EF4-FFF2-40B4-BE49-F238E27FC236}">
                    <a16:creationId xmlns:a16="http://schemas.microsoft.com/office/drawing/2014/main" id="{E907D2E6-FE0C-4099-AFF6-27FDEB0FC01C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3" name="Graphic 3">
                <a:extLst>
                  <a:ext uri="{FF2B5EF4-FFF2-40B4-BE49-F238E27FC236}">
                    <a16:creationId xmlns:a16="http://schemas.microsoft.com/office/drawing/2014/main" id="{4AAAFDAB-9782-45D0-99D8-C3DE0ABF8832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15" name="Graphic 3">
            <a:extLst>
              <a:ext uri="{FF2B5EF4-FFF2-40B4-BE49-F238E27FC236}">
                <a16:creationId xmlns:a16="http://schemas.microsoft.com/office/drawing/2014/main" id="{3A2C8513-143A-40AF-8FAA-D57194A14F96}"/>
              </a:ext>
            </a:extLst>
          </p:cNvPr>
          <p:cNvGrpSpPr/>
          <p:nvPr userDrawn="1"/>
        </p:nvGrpSpPr>
        <p:grpSpPr>
          <a:xfrm>
            <a:off x="11362189" y="-597845"/>
            <a:ext cx="253255" cy="2833044"/>
            <a:chOff x="9331642" y="2957512"/>
            <a:chExt cx="112394" cy="1257300"/>
          </a:xfrm>
          <a:solidFill>
            <a:schemeClr val="accent2"/>
          </a:solidFill>
        </p:grpSpPr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8971675F-4268-4588-884D-05B35A1E21B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129" name="Graphic 3">
                <a:extLst>
                  <a:ext uri="{FF2B5EF4-FFF2-40B4-BE49-F238E27FC236}">
                    <a16:creationId xmlns:a16="http://schemas.microsoft.com/office/drawing/2014/main" id="{E3B62FEC-FA3B-4831-AE68-6872C7DAAEE7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0" name="Graphic 3">
                <a:extLst>
                  <a:ext uri="{FF2B5EF4-FFF2-40B4-BE49-F238E27FC236}">
                    <a16:creationId xmlns:a16="http://schemas.microsoft.com/office/drawing/2014/main" id="{91C93C71-D647-4FD7-880A-6B9FF646AAFD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1" name="Graphic 3">
                <a:extLst>
                  <a:ext uri="{FF2B5EF4-FFF2-40B4-BE49-F238E27FC236}">
                    <a16:creationId xmlns:a16="http://schemas.microsoft.com/office/drawing/2014/main" id="{3B7BD542-740A-4332-A3DE-C48B80890BEC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2" name="Graphic 3">
                <a:extLst>
                  <a:ext uri="{FF2B5EF4-FFF2-40B4-BE49-F238E27FC236}">
                    <a16:creationId xmlns:a16="http://schemas.microsoft.com/office/drawing/2014/main" id="{8A491384-015A-4178-9AF1-B110AF86BC74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3" name="Graphic 3">
                <a:extLst>
                  <a:ext uri="{FF2B5EF4-FFF2-40B4-BE49-F238E27FC236}">
                    <a16:creationId xmlns:a16="http://schemas.microsoft.com/office/drawing/2014/main" id="{D339F7BA-0B7F-4DD3-8102-ACD1EF99BD78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4" name="Graphic 3">
                <a:extLst>
                  <a:ext uri="{FF2B5EF4-FFF2-40B4-BE49-F238E27FC236}">
                    <a16:creationId xmlns:a16="http://schemas.microsoft.com/office/drawing/2014/main" id="{6FF3B733-45D4-4D97-A01A-D11F72E335C6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5" name="Graphic 3">
                <a:extLst>
                  <a:ext uri="{FF2B5EF4-FFF2-40B4-BE49-F238E27FC236}">
                    <a16:creationId xmlns:a16="http://schemas.microsoft.com/office/drawing/2014/main" id="{BB1B7367-9572-4AEC-9BF4-643236305D19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6" name="Graphic 3">
                <a:extLst>
                  <a:ext uri="{FF2B5EF4-FFF2-40B4-BE49-F238E27FC236}">
                    <a16:creationId xmlns:a16="http://schemas.microsoft.com/office/drawing/2014/main" id="{1EB9E0CB-F21C-40E7-AF65-EE62B6EBA192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7" name="Graphic 3">
                <a:extLst>
                  <a:ext uri="{FF2B5EF4-FFF2-40B4-BE49-F238E27FC236}">
                    <a16:creationId xmlns:a16="http://schemas.microsoft.com/office/drawing/2014/main" id="{9F14E57F-1556-4B58-A6E4-E489C2903A86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8" name="Graphic 3">
                <a:extLst>
                  <a:ext uri="{FF2B5EF4-FFF2-40B4-BE49-F238E27FC236}">
                    <a16:creationId xmlns:a16="http://schemas.microsoft.com/office/drawing/2014/main" id="{7A513D52-D041-4205-BBAF-36311DECB1DA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39" name="Graphic 3">
                <a:extLst>
                  <a:ext uri="{FF2B5EF4-FFF2-40B4-BE49-F238E27FC236}">
                    <a16:creationId xmlns:a16="http://schemas.microsoft.com/office/drawing/2014/main" id="{C9868850-F758-468F-B7A1-E2234FF906B5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17" name="Graphic 3">
              <a:extLst>
                <a:ext uri="{FF2B5EF4-FFF2-40B4-BE49-F238E27FC236}">
                  <a16:creationId xmlns:a16="http://schemas.microsoft.com/office/drawing/2014/main" id="{4D5D4402-4D6D-4656-970A-604104FFBFDD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118" name="Graphic 3">
                <a:extLst>
                  <a:ext uri="{FF2B5EF4-FFF2-40B4-BE49-F238E27FC236}">
                    <a16:creationId xmlns:a16="http://schemas.microsoft.com/office/drawing/2014/main" id="{31AE0552-0E05-4F30-94B6-5D71783C776A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9" name="Graphic 3">
                <a:extLst>
                  <a:ext uri="{FF2B5EF4-FFF2-40B4-BE49-F238E27FC236}">
                    <a16:creationId xmlns:a16="http://schemas.microsoft.com/office/drawing/2014/main" id="{12694334-9987-46EF-9A34-86F234357549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0" name="Graphic 3">
                <a:extLst>
                  <a:ext uri="{FF2B5EF4-FFF2-40B4-BE49-F238E27FC236}">
                    <a16:creationId xmlns:a16="http://schemas.microsoft.com/office/drawing/2014/main" id="{DF13BCFF-E3C1-46CF-8CDE-FAD66197B796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1" name="Graphic 3">
                <a:extLst>
                  <a:ext uri="{FF2B5EF4-FFF2-40B4-BE49-F238E27FC236}">
                    <a16:creationId xmlns:a16="http://schemas.microsoft.com/office/drawing/2014/main" id="{FF720FDB-8C4B-4757-BD48-2D08755A0099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2" name="Graphic 3">
                <a:extLst>
                  <a:ext uri="{FF2B5EF4-FFF2-40B4-BE49-F238E27FC236}">
                    <a16:creationId xmlns:a16="http://schemas.microsoft.com/office/drawing/2014/main" id="{B07B1F9A-47CA-4DA9-876D-57D87F05EC6E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3" name="Graphic 3">
                <a:extLst>
                  <a:ext uri="{FF2B5EF4-FFF2-40B4-BE49-F238E27FC236}">
                    <a16:creationId xmlns:a16="http://schemas.microsoft.com/office/drawing/2014/main" id="{B659D013-861D-4EB3-9D9C-B4BD3C033E86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4" name="Graphic 3">
                <a:extLst>
                  <a:ext uri="{FF2B5EF4-FFF2-40B4-BE49-F238E27FC236}">
                    <a16:creationId xmlns:a16="http://schemas.microsoft.com/office/drawing/2014/main" id="{EA0AFA63-072B-4614-BBDA-79747AA41522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5" name="Graphic 3">
                <a:extLst>
                  <a:ext uri="{FF2B5EF4-FFF2-40B4-BE49-F238E27FC236}">
                    <a16:creationId xmlns:a16="http://schemas.microsoft.com/office/drawing/2014/main" id="{B2DE938E-7B61-4B30-9DD7-C557E4636DA4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6" name="Graphic 3">
                <a:extLst>
                  <a:ext uri="{FF2B5EF4-FFF2-40B4-BE49-F238E27FC236}">
                    <a16:creationId xmlns:a16="http://schemas.microsoft.com/office/drawing/2014/main" id="{0127FCD3-A8C2-4500-A6E3-DEFF34F6E8B9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7" name="Graphic 3">
                <a:extLst>
                  <a:ext uri="{FF2B5EF4-FFF2-40B4-BE49-F238E27FC236}">
                    <a16:creationId xmlns:a16="http://schemas.microsoft.com/office/drawing/2014/main" id="{C7496723-41AA-405E-8C04-47C0C61886EF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8" name="Graphic 3">
                <a:extLst>
                  <a:ext uri="{FF2B5EF4-FFF2-40B4-BE49-F238E27FC236}">
                    <a16:creationId xmlns:a16="http://schemas.microsoft.com/office/drawing/2014/main" id="{3A9A8ACE-5378-4BF3-9FEC-25F901C8FAD6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140" name="Graphic 3">
            <a:extLst>
              <a:ext uri="{FF2B5EF4-FFF2-40B4-BE49-F238E27FC236}">
                <a16:creationId xmlns:a16="http://schemas.microsoft.com/office/drawing/2014/main" id="{487CE0ED-1C0A-4883-A0C5-903B0021EA63}"/>
              </a:ext>
            </a:extLst>
          </p:cNvPr>
          <p:cNvGrpSpPr/>
          <p:nvPr userDrawn="1"/>
        </p:nvGrpSpPr>
        <p:grpSpPr>
          <a:xfrm>
            <a:off x="10903905" y="4939352"/>
            <a:ext cx="900069" cy="868486"/>
            <a:chOff x="2875597" y="3117532"/>
            <a:chExt cx="325754" cy="314325"/>
          </a:xfrm>
          <a:solidFill>
            <a:schemeClr val="bg1"/>
          </a:solidFill>
        </p:grpSpPr>
        <p:sp>
          <p:nvSpPr>
            <p:cNvPr id="141" name="Graphic 3">
              <a:extLst>
                <a:ext uri="{FF2B5EF4-FFF2-40B4-BE49-F238E27FC236}">
                  <a16:creationId xmlns:a16="http://schemas.microsoft.com/office/drawing/2014/main" id="{3ADB750A-A720-4E17-B943-274B0316BB62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Graphic 3">
              <a:extLst>
                <a:ext uri="{FF2B5EF4-FFF2-40B4-BE49-F238E27FC236}">
                  <a16:creationId xmlns:a16="http://schemas.microsoft.com/office/drawing/2014/main" id="{FA985086-F72A-4B98-81A7-0AD0AA670E50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3" name="Graphic 3">
              <a:extLst>
                <a:ext uri="{FF2B5EF4-FFF2-40B4-BE49-F238E27FC236}">
                  <a16:creationId xmlns:a16="http://schemas.microsoft.com/office/drawing/2014/main" id="{CDC3164B-FA85-4F9A-80F9-AB3CB7C22BDB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4" name="Graphic 3">
              <a:extLst>
                <a:ext uri="{FF2B5EF4-FFF2-40B4-BE49-F238E27FC236}">
                  <a16:creationId xmlns:a16="http://schemas.microsoft.com/office/drawing/2014/main" id="{6D609AA1-6C8D-401A-823F-4D9396BB5157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5" name="Graphic 3">
              <a:extLst>
                <a:ext uri="{FF2B5EF4-FFF2-40B4-BE49-F238E27FC236}">
                  <a16:creationId xmlns:a16="http://schemas.microsoft.com/office/drawing/2014/main" id="{731DF534-AA87-4AFB-AF14-DB1D182383B1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6" name="Graphic 3">
              <a:extLst>
                <a:ext uri="{FF2B5EF4-FFF2-40B4-BE49-F238E27FC236}">
                  <a16:creationId xmlns:a16="http://schemas.microsoft.com/office/drawing/2014/main" id="{62A0407E-EA74-4D7A-BA9A-33ACA880DE23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7" name="Graphic 3">
              <a:extLst>
                <a:ext uri="{FF2B5EF4-FFF2-40B4-BE49-F238E27FC236}">
                  <a16:creationId xmlns:a16="http://schemas.microsoft.com/office/drawing/2014/main" id="{09468692-9732-40F4-824C-66B19A37E08E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8" name="Graphic 3">
              <a:extLst>
                <a:ext uri="{FF2B5EF4-FFF2-40B4-BE49-F238E27FC236}">
                  <a16:creationId xmlns:a16="http://schemas.microsoft.com/office/drawing/2014/main" id="{8B00FBC6-9984-42B4-8018-6D0063EF5A32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9" name="Graphic 3">
              <a:extLst>
                <a:ext uri="{FF2B5EF4-FFF2-40B4-BE49-F238E27FC236}">
                  <a16:creationId xmlns:a16="http://schemas.microsoft.com/office/drawing/2014/main" id="{6BC1C263-A192-43F4-8276-A233D1A096A3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0" name="Graphic 3">
              <a:extLst>
                <a:ext uri="{FF2B5EF4-FFF2-40B4-BE49-F238E27FC236}">
                  <a16:creationId xmlns:a16="http://schemas.microsoft.com/office/drawing/2014/main" id="{37D2E069-AAFA-4B29-89E9-406869CE8952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1" name="Graphic 3">
              <a:extLst>
                <a:ext uri="{FF2B5EF4-FFF2-40B4-BE49-F238E27FC236}">
                  <a16:creationId xmlns:a16="http://schemas.microsoft.com/office/drawing/2014/main" id="{DE825489-5E85-4B1B-A6DA-E66CD7C29C4D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2" name="Graphic 3">
              <a:extLst>
                <a:ext uri="{FF2B5EF4-FFF2-40B4-BE49-F238E27FC236}">
                  <a16:creationId xmlns:a16="http://schemas.microsoft.com/office/drawing/2014/main" id="{11DEE8B8-50EE-4762-B4E3-7D5A7469F493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3" name="Graphic 3">
              <a:extLst>
                <a:ext uri="{FF2B5EF4-FFF2-40B4-BE49-F238E27FC236}">
                  <a16:creationId xmlns:a16="http://schemas.microsoft.com/office/drawing/2014/main" id="{E885B931-6726-4794-97B6-282FBC6DD52F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4" name="Graphic 3">
              <a:extLst>
                <a:ext uri="{FF2B5EF4-FFF2-40B4-BE49-F238E27FC236}">
                  <a16:creationId xmlns:a16="http://schemas.microsoft.com/office/drawing/2014/main" id="{43469861-1703-48FC-9475-C5E5F1F3B194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5" name="Graphic 3">
              <a:extLst>
                <a:ext uri="{FF2B5EF4-FFF2-40B4-BE49-F238E27FC236}">
                  <a16:creationId xmlns:a16="http://schemas.microsoft.com/office/drawing/2014/main" id="{BF0954AE-A286-49EA-8042-BC619A0D19EC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6" name="Graphic 3">
              <a:extLst>
                <a:ext uri="{FF2B5EF4-FFF2-40B4-BE49-F238E27FC236}">
                  <a16:creationId xmlns:a16="http://schemas.microsoft.com/office/drawing/2014/main" id="{061D668D-6263-4D3C-B1CF-90BD5CAE2C52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7" name="Graphic 3">
              <a:extLst>
                <a:ext uri="{FF2B5EF4-FFF2-40B4-BE49-F238E27FC236}">
                  <a16:creationId xmlns:a16="http://schemas.microsoft.com/office/drawing/2014/main" id="{4F1D61A4-EB93-4F65-97F7-384F92B34236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8" name="Graphic 3">
              <a:extLst>
                <a:ext uri="{FF2B5EF4-FFF2-40B4-BE49-F238E27FC236}">
                  <a16:creationId xmlns:a16="http://schemas.microsoft.com/office/drawing/2014/main" id="{517E042E-05EB-4A58-95B6-8F38C8026CBE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9" name="Graphic 3">
              <a:extLst>
                <a:ext uri="{FF2B5EF4-FFF2-40B4-BE49-F238E27FC236}">
                  <a16:creationId xmlns:a16="http://schemas.microsoft.com/office/drawing/2014/main" id="{AA258E24-C604-43CE-A247-F161B18BB64E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0" name="Graphic 3">
              <a:extLst>
                <a:ext uri="{FF2B5EF4-FFF2-40B4-BE49-F238E27FC236}">
                  <a16:creationId xmlns:a16="http://schemas.microsoft.com/office/drawing/2014/main" id="{C35C17F5-B526-4BDB-9E7E-7AEB3D205A72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61" name="Graphic 3">
            <a:extLst>
              <a:ext uri="{FF2B5EF4-FFF2-40B4-BE49-F238E27FC236}">
                <a16:creationId xmlns:a16="http://schemas.microsoft.com/office/drawing/2014/main" id="{235EE65D-11FA-4F92-BBF5-4E4F3196619C}"/>
              </a:ext>
            </a:extLst>
          </p:cNvPr>
          <p:cNvGrpSpPr/>
          <p:nvPr userDrawn="1"/>
        </p:nvGrpSpPr>
        <p:grpSpPr>
          <a:xfrm>
            <a:off x="4886191" y="537478"/>
            <a:ext cx="900069" cy="868486"/>
            <a:chOff x="2875597" y="3117532"/>
            <a:chExt cx="325754" cy="314325"/>
          </a:xfrm>
          <a:solidFill>
            <a:schemeClr val="accent2"/>
          </a:solidFill>
        </p:grpSpPr>
        <p:sp>
          <p:nvSpPr>
            <p:cNvPr id="162" name="Graphic 3">
              <a:extLst>
                <a:ext uri="{FF2B5EF4-FFF2-40B4-BE49-F238E27FC236}">
                  <a16:creationId xmlns:a16="http://schemas.microsoft.com/office/drawing/2014/main" id="{D9681331-679E-4A3E-B69F-7E25A46878DB}"/>
                </a:ext>
              </a:extLst>
            </p:cNvPr>
            <p:cNvSpPr/>
            <p:nvPr/>
          </p:nvSpPr>
          <p:spPr>
            <a:xfrm>
              <a:off x="2875597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3" name="Graphic 3">
              <a:extLst>
                <a:ext uri="{FF2B5EF4-FFF2-40B4-BE49-F238E27FC236}">
                  <a16:creationId xmlns:a16="http://schemas.microsoft.com/office/drawing/2014/main" id="{E7A7CEDD-AACE-4DD1-9830-18DBDCEF825F}"/>
                </a:ext>
              </a:extLst>
            </p:cNvPr>
            <p:cNvSpPr/>
            <p:nvPr/>
          </p:nvSpPr>
          <p:spPr>
            <a:xfrm>
              <a:off x="297751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4" name="Graphic 3">
              <a:extLst>
                <a:ext uri="{FF2B5EF4-FFF2-40B4-BE49-F238E27FC236}">
                  <a16:creationId xmlns:a16="http://schemas.microsoft.com/office/drawing/2014/main" id="{893FBB5F-4C56-4797-85A3-B950E429E0B3}"/>
                </a:ext>
              </a:extLst>
            </p:cNvPr>
            <p:cNvSpPr/>
            <p:nvPr/>
          </p:nvSpPr>
          <p:spPr>
            <a:xfrm>
              <a:off x="3080385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5" name="Graphic 3">
              <a:extLst>
                <a:ext uri="{FF2B5EF4-FFF2-40B4-BE49-F238E27FC236}">
                  <a16:creationId xmlns:a16="http://schemas.microsoft.com/office/drawing/2014/main" id="{0B9A682F-A122-4CA9-875C-38B7CDCB9344}"/>
                </a:ext>
              </a:extLst>
            </p:cNvPr>
            <p:cNvSpPr/>
            <p:nvPr/>
          </p:nvSpPr>
          <p:spPr>
            <a:xfrm>
              <a:off x="3182302" y="311753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6" name="Graphic 3">
              <a:extLst>
                <a:ext uri="{FF2B5EF4-FFF2-40B4-BE49-F238E27FC236}">
                  <a16:creationId xmlns:a16="http://schemas.microsoft.com/office/drawing/2014/main" id="{EEE7B40A-ACE7-46F3-96F4-C21F05552C52}"/>
                </a:ext>
              </a:extLst>
            </p:cNvPr>
            <p:cNvSpPr/>
            <p:nvPr/>
          </p:nvSpPr>
          <p:spPr>
            <a:xfrm>
              <a:off x="2875597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7" name="Graphic 3">
              <a:extLst>
                <a:ext uri="{FF2B5EF4-FFF2-40B4-BE49-F238E27FC236}">
                  <a16:creationId xmlns:a16="http://schemas.microsoft.com/office/drawing/2014/main" id="{ABE31228-ADD0-4A75-B4DC-8792898A1814}"/>
                </a:ext>
              </a:extLst>
            </p:cNvPr>
            <p:cNvSpPr/>
            <p:nvPr/>
          </p:nvSpPr>
          <p:spPr>
            <a:xfrm>
              <a:off x="297751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8" name="Graphic 3">
              <a:extLst>
                <a:ext uri="{FF2B5EF4-FFF2-40B4-BE49-F238E27FC236}">
                  <a16:creationId xmlns:a16="http://schemas.microsoft.com/office/drawing/2014/main" id="{7313EF5E-262F-44A9-87E4-E381C4D273AA}"/>
                </a:ext>
              </a:extLst>
            </p:cNvPr>
            <p:cNvSpPr/>
            <p:nvPr/>
          </p:nvSpPr>
          <p:spPr>
            <a:xfrm>
              <a:off x="3080385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9" name="Graphic 3">
              <a:extLst>
                <a:ext uri="{FF2B5EF4-FFF2-40B4-BE49-F238E27FC236}">
                  <a16:creationId xmlns:a16="http://schemas.microsoft.com/office/drawing/2014/main" id="{1052542D-067A-42D9-BAE2-404989A08024}"/>
                </a:ext>
              </a:extLst>
            </p:cNvPr>
            <p:cNvSpPr/>
            <p:nvPr/>
          </p:nvSpPr>
          <p:spPr>
            <a:xfrm>
              <a:off x="3182302" y="31908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0" name="Graphic 3">
              <a:extLst>
                <a:ext uri="{FF2B5EF4-FFF2-40B4-BE49-F238E27FC236}">
                  <a16:creationId xmlns:a16="http://schemas.microsoft.com/office/drawing/2014/main" id="{B46E1C1B-D021-407C-BED3-5C96819EA693}"/>
                </a:ext>
              </a:extLst>
            </p:cNvPr>
            <p:cNvSpPr/>
            <p:nvPr/>
          </p:nvSpPr>
          <p:spPr>
            <a:xfrm>
              <a:off x="2875597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1" name="Graphic 3">
              <a:extLst>
                <a:ext uri="{FF2B5EF4-FFF2-40B4-BE49-F238E27FC236}">
                  <a16:creationId xmlns:a16="http://schemas.microsoft.com/office/drawing/2014/main" id="{70FA37FC-6D18-41D8-86F1-992401D3CEA1}"/>
                </a:ext>
              </a:extLst>
            </p:cNvPr>
            <p:cNvSpPr/>
            <p:nvPr/>
          </p:nvSpPr>
          <p:spPr>
            <a:xfrm>
              <a:off x="297751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2" name="Graphic 3">
              <a:extLst>
                <a:ext uri="{FF2B5EF4-FFF2-40B4-BE49-F238E27FC236}">
                  <a16:creationId xmlns:a16="http://schemas.microsoft.com/office/drawing/2014/main" id="{44DFD21C-CAD5-450E-B4DE-7DF246C3ECC6}"/>
                </a:ext>
              </a:extLst>
            </p:cNvPr>
            <p:cNvSpPr/>
            <p:nvPr/>
          </p:nvSpPr>
          <p:spPr>
            <a:xfrm>
              <a:off x="3080385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3" name="Graphic 3">
              <a:extLst>
                <a:ext uri="{FF2B5EF4-FFF2-40B4-BE49-F238E27FC236}">
                  <a16:creationId xmlns:a16="http://schemas.microsoft.com/office/drawing/2014/main" id="{E504ACA4-706E-4EB8-950B-D6819B638010}"/>
                </a:ext>
              </a:extLst>
            </p:cNvPr>
            <p:cNvSpPr/>
            <p:nvPr/>
          </p:nvSpPr>
          <p:spPr>
            <a:xfrm>
              <a:off x="3182302" y="3265170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4" name="Graphic 3">
              <a:extLst>
                <a:ext uri="{FF2B5EF4-FFF2-40B4-BE49-F238E27FC236}">
                  <a16:creationId xmlns:a16="http://schemas.microsoft.com/office/drawing/2014/main" id="{8AA09224-9214-4AC8-8A6B-6021F65A2DEA}"/>
                </a:ext>
              </a:extLst>
            </p:cNvPr>
            <p:cNvSpPr/>
            <p:nvPr/>
          </p:nvSpPr>
          <p:spPr>
            <a:xfrm>
              <a:off x="2875597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5" name="Graphic 3">
              <a:extLst>
                <a:ext uri="{FF2B5EF4-FFF2-40B4-BE49-F238E27FC236}">
                  <a16:creationId xmlns:a16="http://schemas.microsoft.com/office/drawing/2014/main" id="{7733A696-A0E4-47F2-8731-EB050289B371}"/>
                </a:ext>
              </a:extLst>
            </p:cNvPr>
            <p:cNvSpPr/>
            <p:nvPr/>
          </p:nvSpPr>
          <p:spPr>
            <a:xfrm>
              <a:off x="297751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6" name="Graphic 3">
              <a:extLst>
                <a:ext uri="{FF2B5EF4-FFF2-40B4-BE49-F238E27FC236}">
                  <a16:creationId xmlns:a16="http://schemas.microsoft.com/office/drawing/2014/main" id="{E31191C9-FCC6-4212-9B67-31A6A2135222}"/>
                </a:ext>
              </a:extLst>
            </p:cNvPr>
            <p:cNvSpPr/>
            <p:nvPr/>
          </p:nvSpPr>
          <p:spPr>
            <a:xfrm>
              <a:off x="3080385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7" name="Graphic 3">
              <a:extLst>
                <a:ext uri="{FF2B5EF4-FFF2-40B4-BE49-F238E27FC236}">
                  <a16:creationId xmlns:a16="http://schemas.microsoft.com/office/drawing/2014/main" id="{EDC48ECC-76B4-4B2F-8813-6CCA47310A58}"/>
                </a:ext>
              </a:extLst>
            </p:cNvPr>
            <p:cNvSpPr/>
            <p:nvPr/>
          </p:nvSpPr>
          <p:spPr>
            <a:xfrm>
              <a:off x="3182302" y="3338512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8" name="Graphic 3">
              <a:extLst>
                <a:ext uri="{FF2B5EF4-FFF2-40B4-BE49-F238E27FC236}">
                  <a16:creationId xmlns:a16="http://schemas.microsoft.com/office/drawing/2014/main" id="{0CDFA501-A5E3-408F-8E75-A9AD28F150FD}"/>
                </a:ext>
              </a:extLst>
            </p:cNvPr>
            <p:cNvSpPr/>
            <p:nvPr/>
          </p:nvSpPr>
          <p:spPr>
            <a:xfrm>
              <a:off x="2875597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9" name="Graphic 3">
              <a:extLst>
                <a:ext uri="{FF2B5EF4-FFF2-40B4-BE49-F238E27FC236}">
                  <a16:creationId xmlns:a16="http://schemas.microsoft.com/office/drawing/2014/main" id="{0273ABF6-B146-4AB1-9D73-EDC4434A0947}"/>
                </a:ext>
              </a:extLst>
            </p:cNvPr>
            <p:cNvSpPr/>
            <p:nvPr/>
          </p:nvSpPr>
          <p:spPr>
            <a:xfrm>
              <a:off x="297751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0" name="Graphic 3">
              <a:extLst>
                <a:ext uri="{FF2B5EF4-FFF2-40B4-BE49-F238E27FC236}">
                  <a16:creationId xmlns:a16="http://schemas.microsoft.com/office/drawing/2014/main" id="{FDFAE3F6-80F7-47E1-AB28-02ADAE948EA7}"/>
                </a:ext>
              </a:extLst>
            </p:cNvPr>
            <p:cNvSpPr/>
            <p:nvPr/>
          </p:nvSpPr>
          <p:spPr>
            <a:xfrm>
              <a:off x="3080385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1" name="Graphic 3">
              <a:extLst>
                <a:ext uri="{FF2B5EF4-FFF2-40B4-BE49-F238E27FC236}">
                  <a16:creationId xmlns:a16="http://schemas.microsoft.com/office/drawing/2014/main" id="{4EAB3E3D-B9E4-442D-B16A-787D66900EC1}"/>
                </a:ext>
              </a:extLst>
            </p:cNvPr>
            <p:cNvSpPr/>
            <p:nvPr/>
          </p:nvSpPr>
          <p:spPr>
            <a:xfrm>
              <a:off x="3182302" y="341280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5" y="19050"/>
                    <a:pt x="9525" y="19050"/>
                  </a:cubicBezTo>
                  <a:cubicBezTo>
                    <a:pt x="4264" y="19050"/>
                    <a:pt x="0" y="14786"/>
                    <a:pt x="0" y="9525"/>
                  </a:cubicBezTo>
                  <a:cubicBezTo>
                    <a:pt x="0" y="4264"/>
                    <a:pt x="4264" y="0"/>
                    <a:pt x="9525" y="0"/>
                  </a:cubicBezTo>
                  <a:cubicBezTo>
                    <a:pt x="14785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3" name="Espace réservé du texte 91">
            <a:extLst>
              <a:ext uri="{FF2B5EF4-FFF2-40B4-BE49-F238E27FC236}">
                <a16:creationId xmlns:a16="http://schemas.microsoft.com/office/drawing/2014/main" id="{ACD39D82-F24C-7DDD-8184-7CD4DA5DE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608" y="541112"/>
            <a:ext cx="9178291" cy="40898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rgbClr val="242E55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pPr lvl="0"/>
            <a:r>
              <a:rPr lang="fr-FR" dirty="0"/>
              <a:t>Titre du slide</a:t>
            </a:r>
          </a:p>
        </p:txBody>
      </p:sp>
      <p:sp>
        <p:nvSpPr>
          <p:cNvPr id="4" name="Espace réservé du texte 91">
            <a:extLst>
              <a:ext uri="{FF2B5EF4-FFF2-40B4-BE49-F238E27FC236}">
                <a16:creationId xmlns:a16="http://schemas.microsoft.com/office/drawing/2014/main" id="{57F92712-9397-49F2-1EC9-A2209EDA79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04" y="148400"/>
            <a:ext cx="6271297" cy="351557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FF717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Poppins Light" panose="00000400000000000000" pitchFamily="50" charset="0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A6BB8B4-C9AA-058E-8A98-85589B1F8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789" y="181667"/>
            <a:ext cx="1907896" cy="6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slide-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nd tribu">
            <a:extLst>
              <a:ext uri="{FF2B5EF4-FFF2-40B4-BE49-F238E27FC236}">
                <a16:creationId xmlns:a16="http://schemas.microsoft.com/office/drawing/2014/main" id="{92B56DAB-2F60-4A4C-96CF-E0ECA3C84DD1}"/>
              </a:ext>
            </a:extLst>
          </p:cNvPr>
          <p:cNvSpPr/>
          <p:nvPr userDrawn="1"/>
        </p:nvSpPr>
        <p:spPr>
          <a:xfrm>
            <a:off x="0" y="0"/>
            <a:ext cx="1218826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242E55"/>
              </a:solidFill>
            </a:endParaRPr>
          </a:p>
        </p:txBody>
      </p:sp>
      <p:grpSp>
        <p:nvGrpSpPr>
          <p:cNvPr id="38" name="Graphic 3">
            <a:extLst>
              <a:ext uri="{FF2B5EF4-FFF2-40B4-BE49-F238E27FC236}">
                <a16:creationId xmlns:a16="http://schemas.microsoft.com/office/drawing/2014/main" id="{43C90547-A6A1-4167-A25F-B91586D5E0C3}"/>
              </a:ext>
            </a:extLst>
          </p:cNvPr>
          <p:cNvGrpSpPr/>
          <p:nvPr userDrawn="1"/>
        </p:nvGrpSpPr>
        <p:grpSpPr>
          <a:xfrm>
            <a:off x="11541077" y="4598911"/>
            <a:ext cx="253255" cy="2833044"/>
            <a:chOff x="9331642" y="2957512"/>
            <a:chExt cx="112394" cy="1257300"/>
          </a:xfrm>
          <a:solidFill>
            <a:srgbClr val="242E55"/>
          </a:solidFill>
        </p:grpSpPr>
        <p:grpSp>
          <p:nvGrpSpPr>
            <p:cNvPr id="39" name="Graphic 3">
              <a:extLst>
                <a:ext uri="{FF2B5EF4-FFF2-40B4-BE49-F238E27FC236}">
                  <a16:creationId xmlns:a16="http://schemas.microsoft.com/office/drawing/2014/main" id="{D6677913-BC66-4725-BF6E-2A2A906C86A4}"/>
                </a:ext>
              </a:extLst>
            </p:cNvPr>
            <p:cNvGrpSpPr/>
            <p:nvPr/>
          </p:nvGrpSpPr>
          <p:grpSpPr>
            <a:xfrm>
              <a:off x="9424987" y="3171825"/>
              <a:ext cx="19050" cy="1042987"/>
              <a:chOff x="9424987" y="3171825"/>
              <a:chExt cx="19050" cy="1042987"/>
            </a:xfrm>
            <a:grpFill/>
          </p:grpSpPr>
          <p:sp>
            <p:nvSpPr>
              <p:cNvPr id="52" name="Graphic 3">
                <a:extLst>
                  <a:ext uri="{FF2B5EF4-FFF2-40B4-BE49-F238E27FC236}">
                    <a16:creationId xmlns:a16="http://schemas.microsoft.com/office/drawing/2014/main" id="{27AEDDF7-20EF-426C-AE68-B8A237E22D41}"/>
                  </a:ext>
                </a:extLst>
              </p:cNvPr>
              <p:cNvSpPr/>
              <p:nvPr/>
            </p:nvSpPr>
            <p:spPr>
              <a:xfrm>
                <a:off x="9424987" y="317182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3" name="Graphic 3">
                <a:extLst>
                  <a:ext uri="{FF2B5EF4-FFF2-40B4-BE49-F238E27FC236}">
                    <a16:creationId xmlns:a16="http://schemas.microsoft.com/office/drawing/2014/main" id="{09227D71-2088-4F49-ACE8-F2419BA40CD6}"/>
                  </a:ext>
                </a:extLst>
              </p:cNvPr>
              <p:cNvSpPr/>
              <p:nvPr/>
            </p:nvSpPr>
            <p:spPr>
              <a:xfrm>
                <a:off x="9424987" y="327469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Graphic 3">
                <a:extLst>
                  <a:ext uri="{FF2B5EF4-FFF2-40B4-BE49-F238E27FC236}">
                    <a16:creationId xmlns:a16="http://schemas.microsoft.com/office/drawing/2014/main" id="{E94A3516-FED1-418A-935C-6DBA80211F0F}"/>
                  </a:ext>
                </a:extLst>
              </p:cNvPr>
              <p:cNvSpPr/>
              <p:nvPr/>
            </p:nvSpPr>
            <p:spPr>
              <a:xfrm>
                <a:off x="9424987" y="33766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Graphic 3">
                <a:extLst>
                  <a:ext uri="{FF2B5EF4-FFF2-40B4-BE49-F238E27FC236}">
                    <a16:creationId xmlns:a16="http://schemas.microsoft.com/office/drawing/2014/main" id="{6605F3AE-E948-4C84-A24B-E17480FD8AEE}"/>
                  </a:ext>
                </a:extLst>
              </p:cNvPr>
              <p:cNvSpPr/>
              <p:nvPr/>
            </p:nvSpPr>
            <p:spPr>
              <a:xfrm>
                <a:off x="9424987" y="34794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6" name="Graphic 3">
                <a:extLst>
                  <a:ext uri="{FF2B5EF4-FFF2-40B4-BE49-F238E27FC236}">
                    <a16:creationId xmlns:a16="http://schemas.microsoft.com/office/drawing/2014/main" id="{A0861CBF-AAE4-4B9A-B3A2-463D365D0161}"/>
                  </a:ext>
                </a:extLst>
              </p:cNvPr>
              <p:cNvSpPr/>
              <p:nvPr/>
            </p:nvSpPr>
            <p:spPr>
              <a:xfrm>
                <a:off x="9424987" y="35814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7" name="Graphic 3">
                <a:extLst>
                  <a:ext uri="{FF2B5EF4-FFF2-40B4-BE49-F238E27FC236}">
                    <a16:creationId xmlns:a16="http://schemas.microsoft.com/office/drawing/2014/main" id="{9746A5DE-7E98-4219-9F9E-AAF326065A91}"/>
                  </a:ext>
                </a:extLst>
              </p:cNvPr>
              <p:cNvSpPr/>
              <p:nvPr/>
            </p:nvSpPr>
            <p:spPr>
              <a:xfrm>
                <a:off x="9424987" y="36842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8" name="Graphic 3">
                <a:extLst>
                  <a:ext uri="{FF2B5EF4-FFF2-40B4-BE49-F238E27FC236}">
                    <a16:creationId xmlns:a16="http://schemas.microsoft.com/office/drawing/2014/main" id="{90D3E63E-09A3-4FF9-9A7F-53489D71FB90}"/>
                  </a:ext>
                </a:extLst>
              </p:cNvPr>
              <p:cNvSpPr/>
              <p:nvPr/>
            </p:nvSpPr>
            <p:spPr>
              <a:xfrm>
                <a:off x="9424987" y="37861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9" name="Graphic 3">
                <a:extLst>
                  <a:ext uri="{FF2B5EF4-FFF2-40B4-BE49-F238E27FC236}">
                    <a16:creationId xmlns:a16="http://schemas.microsoft.com/office/drawing/2014/main" id="{4B3FB3BB-C84F-4A8D-8DD7-EA2B7FDBC36B}"/>
                  </a:ext>
                </a:extLst>
              </p:cNvPr>
              <p:cNvSpPr/>
              <p:nvPr/>
            </p:nvSpPr>
            <p:spPr>
              <a:xfrm>
                <a:off x="9424987" y="38890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0" name="Graphic 3">
                <a:extLst>
                  <a:ext uri="{FF2B5EF4-FFF2-40B4-BE49-F238E27FC236}">
                    <a16:creationId xmlns:a16="http://schemas.microsoft.com/office/drawing/2014/main" id="{083BE0D2-7E52-413D-A669-2E671612A50D}"/>
                  </a:ext>
                </a:extLst>
              </p:cNvPr>
              <p:cNvSpPr/>
              <p:nvPr/>
            </p:nvSpPr>
            <p:spPr>
              <a:xfrm>
                <a:off x="9424987" y="3990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1" name="Graphic 3">
                <a:extLst>
                  <a:ext uri="{FF2B5EF4-FFF2-40B4-BE49-F238E27FC236}">
                    <a16:creationId xmlns:a16="http://schemas.microsoft.com/office/drawing/2014/main" id="{6B143C00-90B9-4A93-A070-2CF9BE2B7FBE}"/>
                  </a:ext>
                </a:extLst>
              </p:cNvPr>
              <p:cNvSpPr/>
              <p:nvPr/>
            </p:nvSpPr>
            <p:spPr>
              <a:xfrm>
                <a:off x="9424987" y="40938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2" name="Graphic 3">
                <a:extLst>
                  <a:ext uri="{FF2B5EF4-FFF2-40B4-BE49-F238E27FC236}">
                    <a16:creationId xmlns:a16="http://schemas.microsoft.com/office/drawing/2014/main" id="{613961F1-50C7-477C-8934-BED38FDFAE93}"/>
                  </a:ext>
                </a:extLst>
              </p:cNvPr>
              <p:cNvSpPr/>
              <p:nvPr/>
            </p:nvSpPr>
            <p:spPr>
              <a:xfrm>
                <a:off x="9424987" y="41957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40" name="Graphic 3">
              <a:extLst>
                <a:ext uri="{FF2B5EF4-FFF2-40B4-BE49-F238E27FC236}">
                  <a16:creationId xmlns:a16="http://schemas.microsoft.com/office/drawing/2014/main" id="{E3775866-20C9-48C9-987E-A620A07A38E7}"/>
                </a:ext>
              </a:extLst>
            </p:cNvPr>
            <p:cNvGrpSpPr/>
            <p:nvPr/>
          </p:nvGrpSpPr>
          <p:grpSpPr>
            <a:xfrm>
              <a:off x="9331642" y="2957512"/>
              <a:ext cx="19050" cy="1042987"/>
              <a:chOff x="9331642" y="2957512"/>
              <a:chExt cx="19050" cy="1042987"/>
            </a:xfrm>
            <a:grpFill/>
          </p:grpSpPr>
          <p:sp>
            <p:nvSpPr>
              <p:cNvPr id="41" name="Graphic 3">
                <a:extLst>
                  <a:ext uri="{FF2B5EF4-FFF2-40B4-BE49-F238E27FC236}">
                    <a16:creationId xmlns:a16="http://schemas.microsoft.com/office/drawing/2014/main" id="{15E6A1CA-9F5A-466F-9E45-8388452824C4}"/>
                  </a:ext>
                </a:extLst>
              </p:cNvPr>
              <p:cNvSpPr/>
              <p:nvPr/>
            </p:nvSpPr>
            <p:spPr>
              <a:xfrm>
                <a:off x="9331642" y="295751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2" name="Graphic 3">
                <a:extLst>
                  <a:ext uri="{FF2B5EF4-FFF2-40B4-BE49-F238E27FC236}">
                    <a16:creationId xmlns:a16="http://schemas.microsoft.com/office/drawing/2014/main" id="{31203703-E486-4968-945C-A32834BBACCD}"/>
                  </a:ext>
                </a:extLst>
              </p:cNvPr>
              <p:cNvSpPr/>
              <p:nvPr/>
            </p:nvSpPr>
            <p:spPr>
              <a:xfrm>
                <a:off x="9331642" y="306038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id="{580585E5-4E74-4AFB-8A04-97C614D3DB38}"/>
                  </a:ext>
                </a:extLst>
              </p:cNvPr>
              <p:cNvSpPr/>
              <p:nvPr/>
            </p:nvSpPr>
            <p:spPr>
              <a:xfrm>
                <a:off x="9331642" y="316230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id="{1B58B51D-85AE-439D-84ED-10333CF38030}"/>
                  </a:ext>
                </a:extLst>
              </p:cNvPr>
              <p:cNvSpPr/>
              <p:nvPr/>
            </p:nvSpPr>
            <p:spPr>
              <a:xfrm>
                <a:off x="9331642" y="326517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id="{44DEF67C-004D-4E81-B562-EF3A11B71812}"/>
                  </a:ext>
                </a:extLst>
              </p:cNvPr>
              <p:cNvSpPr/>
              <p:nvPr/>
            </p:nvSpPr>
            <p:spPr>
              <a:xfrm>
                <a:off x="9331642" y="336708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6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id="{60CC8CA1-7193-4F88-BD91-7CA566A3A75B}"/>
                  </a:ext>
                </a:extLst>
              </p:cNvPr>
              <p:cNvSpPr/>
              <p:nvPr/>
            </p:nvSpPr>
            <p:spPr>
              <a:xfrm>
                <a:off x="9331642" y="346995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id="{E68067C2-5424-4B91-AF8C-98F0C2129EB3}"/>
                  </a:ext>
                </a:extLst>
              </p:cNvPr>
              <p:cNvSpPr/>
              <p:nvPr/>
            </p:nvSpPr>
            <p:spPr>
              <a:xfrm>
                <a:off x="9331642" y="35718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id="{56037AB1-649E-4A9C-9389-25F9E5476E33}"/>
                  </a:ext>
                </a:extLst>
              </p:cNvPr>
              <p:cNvSpPr/>
              <p:nvPr/>
            </p:nvSpPr>
            <p:spPr>
              <a:xfrm>
                <a:off x="9331642" y="367474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9" name="Graphic 3">
                <a:extLst>
                  <a:ext uri="{FF2B5EF4-FFF2-40B4-BE49-F238E27FC236}">
                    <a16:creationId xmlns:a16="http://schemas.microsoft.com/office/drawing/2014/main" id="{C668FEFF-1B7B-4724-9F70-72E85524AFD4}"/>
                  </a:ext>
                </a:extLst>
              </p:cNvPr>
              <p:cNvSpPr/>
              <p:nvPr/>
            </p:nvSpPr>
            <p:spPr>
              <a:xfrm>
                <a:off x="9331642" y="377666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0" name="Graphic 3">
                <a:extLst>
                  <a:ext uri="{FF2B5EF4-FFF2-40B4-BE49-F238E27FC236}">
                    <a16:creationId xmlns:a16="http://schemas.microsoft.com/office/drawing/2014/main" id="{541CCBAE-14F2-427D-B1AC-7036FB579100}"/>
                  </a:ext>
                </a:extLst>
              </p:cNvPr>
              <p:cNvSpPr/>
              <p:nvPr/>
            </p:nvSpPr>
            <p:spPr>
              <a:xfrm>
                <a:off x="9331642" y="3879532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4"/>
                      <a:pt x="4264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1" name="Graphic 3">
                <a:extLst>
                  <a:ext uri="{FF2B5EF4-FFF2-40B4-BE49-F238E27FC236}">
                    <a16:creationId xmlns:a16="http://schemas.microsoft.com/office/drawing/2014/main" id="{57200A3C-3FE4-427C-9E2B-6511BE0349B9}"/>
                  </a:ext>
                </a:extLst>
              </p:cNvPr>
              <p:cNvSpPr/>
              <p:nvPr/>
            </p:nvSpPr>
            <p:spPr>
              <a:xfrm>
                <a:off x="9331642" y="3981450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23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3" name="Image 2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A1750634-2BEC-A2E2-BDE1-167F7642A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68" y="227396"/>
            <a:ext cx="2543924" cy="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F9FA-8DFA-42B6-8CC5-91D32A68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0E2C0A-C34D-45C4-B1C7-05571AEB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FEC9BB-5AC1-4CFD-9F2F-CC5054E6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7E651C-C627-4F21-8855-9F7B4037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1E261-81B7-4A24-AAE9-902461F7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1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BB92D-ACF3-4493-AF58-60D25C7F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0780BD-61D7-408E-B0E1-50D5F636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08958E-BA61-4E1D-A90C-0245D522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22DDE4-F0ED-432F-B607-A955233E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94277-71A8-443C-A66B-CDD34338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1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311E9-36BB-483F-9BEA-9D0EBB73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05E07-2A78-4AA0-9FB0-4A2208BE8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ECD0E6-4024-4C7E-9F88-82DDC62D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A503D8-2030-40F8-823E-E0372F05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5B8E10-F10A-434C-A0E3-3C5A928C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F3C90F-8A60-4828-84C9-E9901C7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51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9DFFB-62C2-4615-8356-D430B02A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16C7E-8A48-433C-8B80-4302EC87D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49F288-7857-4528-A2A1-519E02E64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9BD500-6362-4A3F-A9DC-FA8AB623B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445435-834A-413B-8563-1867D9E63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E3F2288-C489-489F-ABFA-E1509335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E508DF-90A2-4359-970D-8F93D392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9CB5B2-105A-427D-88B8-47C4EA2C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2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0EE9F-D0DB-4572-889F-0A3D104D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D6D062-6CE3-4DD8-9162-AC8440AD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FAF184-3FDB-4CD2-B2FE-034BD1F6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C951BB-F8A3-49CA-8291-E218860E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24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D28ED8-DBD7-4B85-A046-03A1D692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34B858-F895-491A-8A24-F5F45178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894077-CD4B-4727-A6E3-F7C60611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25BDF-8068-4E20-8B5C-189B2171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DD0869-D079-4627-9DDC-28C66B15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C97F0B-25B3-44DA-AC1B-F9B56894B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B026A-24E8-403A-8BBB-1A2F2344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38619C-E37D-4786-9901-E213BDCE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2FD722-DFF6-4FE0-A74A-AE313FC5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9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D9715-9A17-421F-8135-2663A357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B3E3A9E-9BCF-45DE-B6BC-69308C550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9CDAB-0AA9-4FB1-90EE-AF002E5C6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F03625-0E4E-4272-AE08-6D86B332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AAA122-CF8E-47D8-9E63-B9541E66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A25AEE-9893-40A8-8221-F614F25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8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3E3FC8-E431-49C7-A16F-9DD33A37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07F178-6044-4A41-AA11-E18FA606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78481-3FF3-4BCD-907B-57D398335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D6F7-B0E9-42B7-8880-931089E2B0A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482C0-FBE3-4199-81BE-8C1595F57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4EBAE-3CE4-4A7A-935C-A00E3B5E4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B7E0-334C-4C7B-9B77-37BDD4AB82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672" r:id="rId14"/>
    <p:sldLayoutId id="2147483673" r:id="rId15"/>
    <p:sldLayoutId id="2147483677" r:id="rId16"/>
    <p:sldLayoutId id="2147483676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F37274-6EA4-0E1A-0D43-D61A6793E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6568" y="2934904"/>
            <a:ext cx="7938863" cy="988192"/>
          </a:xfrm>
        </p:spPr>
        <p:txBody>
          <a:bodyPr/>
          <a:lstStyle/>
          <a:p>
            <a:pPr algn="ctr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1159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189C9-86A2-ABF4-2E4E-171A40F0BD9D}"/>
              </a:ext>
            </a:extLst>
          </p:cNvPr>
          <p:cNvSpPr txBox="1"/>
          <p:nvPr/>
        </p:nvSpPr>
        <p:spPr>
          <a:xfrm>
            <a:off x="3898601" y="1038911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LA RAM</a:t>
            </a:r>
          </a:p>
        </p:txBody>
      </p:sp>
      <p:pic>
        <p:nvPicPr>
          <p:cNvPr id="9" name="Image 8" descr="Une image contenant conduire, Composant électronique, Composant d’ordinateur, Appareils électroniques&#10;&#10;Description générée automatiquement">
            <a:extLst>
              <a:ext uri="{FF2B5EF4-FFF2-40B4-BE49-F238E27FC236}">
                <a16:creationId xmlns:a16="http://schemas.microsoft.com/office/drawing/2014/main" id="{23DF2DA8-834D-3EC4-8696-B3645BEC9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6" b="29174"/>
          <a:stretch/>
        </p:blipFill>
        <p:spPr>
          <a:xfrm>
            <a:off x="7411131" y="4064727"/>
            <a:ext cx="3533775" cy="1626210"/>
          </a:xfrm>
          <a:prstGeom prst="rect">
            <a:avLst/>
          </a:prstGeom>
        </p:spPr>
      </p:pic>
      <p:pic>
        <p:nvPicPr>
          <p:cNvPr id="16" name="Image 15" descr="Une image contenant Appareils électroniques, texte, Composant électronique, conduire&#10;&#10;Description générée automatiquement">
            <a:extLst>
              <a:ext uri="{FF2B5EF4-FFF2-40B4-BE49-F238E27FC236}">
                <a16:creationId xmlns:a16="http://schemas.microsoft.com/office/drawing/2014/main" id="{1591D94D-D92F-CEFC-A7F6-02D0312D4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31" y="2279059"/>
            <a:ext cx="3698695" cy="214312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DFC8A53-D0BC-E2B2-E4D2-620E878CCF9A}"/>
              </a:ext>
            </a:extLst>
          </p:cNvPr>
          <p:cNvSpPr txBox="1"/>
          <p:nvPr/>
        </p:nvSpPr>
        <p:spPr>
          <a:xfrm>
            <a:off x="320004" y="2215228"/>
            <a:ext cx="1186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Rôle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4FC887-DFFC-F5C4-5B44-54A764636B2B}"/>
              </a:ext>
            </a:extLst>
          </p:cNvPr>
          <p:cNvSpPr txBox="1"/>
          <p:nvPr/>
        </p:nvSpPr>
        <p:spPr>
          <a:xfrm>
            <a:off x="566057" y="2584560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RAM (</a:t>
            </a:r>
            <a:r>
              <a:rPr lang="fr-FR" dirty="0" err="1"/>
              <a:t>Random</a:t>
            </a:r>
            <a:r>
              <a:rPr lang="fr-FR" dirty="0"/>
              <a:t> Access Memory) est une mémoire volatile utilisée par l'ordinateur pour stocker temporairement des données et des programmes en cours d'utilisation.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3EAC15-AA11-71CB-EFA2-8B03FA2D352F}"/>
              </a:ext>
            </a:extLst>
          </p:cNvPr>
          <p:cNvSpPr txBox="1"/>
          <p:nvPr/>
        </p:nvSpPr>
        <p:spPr>
          <a:xfrm>
            <a:off x="308608" y="3699322"/>
            <a:ext cx="53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Accès Rapide aux données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9CC82A-614A-7276-72BD-0375FF56441C}"/>
              </a:ext>
            </a:extLst>
          </p:cNvPr>
          <p:cNvSpPr txBox="1"/>
          <p:nvPr/>
        </p:nvSpPr>
        <p:spPr>
          <a:xfrm>
            <a:off x="554661" y="4068654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RAM offre un accès ultra-rapide aux informations pour le processeur, ce qui lui permet d'exécuter des tâches plus rapidement qu'en accédant aux données depuis le disque dur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80E8FFA-B6C7-5F05-B739-D4BE3D10B8BD}"/>
              </a:ext>
            </a:extLst>
          </p:cNvPr>
          <p:cNvSpPr txBox="1"/>
          <p:nvPr/>
        </p:nvSpPr>
        <p:spPr>
          <a:xfrm>
            <a:off x="320004" y="5183416"/>
            <a:ext cx="538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Volatile et Temporaire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54DE224-B433-D0A1-E5A4-D17B77BB86AD}"/>
              </a:ext>
            </a:extLst>
          </p:cNvPr>
          <p:cNvSpPr txBox="1"/>
          <p:nvPr/>
        </p:nvSpPr>
        <p:spPr>
          <a:xfrm>
            <a:off x="566057" y="5552748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La RAM est volatile, ce qui signifie qu'elle perd son contenu lorsque l'ordinateur est éteint. Elle sert donc principalement à stocker des données temporaires en cours d'utilisation.</a:t>
            </a:r>
          </a:p>
        </p:txBody>
      </p:sp>
    </p:spTree>
    <p:extLst>
      <p:ext uri="{BB962C8B-B14F-4D97-AF65-F5344CB8AC3E}">
        <p14:creationId xmlns:p14="http://schemas.microsoft.com/office/powerpoint/2010/main" val="90614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F37274-6EA4-0E1A-0D43-D61A6793E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6568" y="2584326"/>
            <a:ext cx="7938863" cy="1689347"/>
          </a:xfrm>
        </p:spPr>
        <p:txBody>
          <a:bodyPr/>
          <a:lstStyle/>
          <a:p>
            <a:pPr algn="ctr"/>
            <a:r>
              <a:rPr lang="fr-FR" dirty="0"/>
              <a:t>A vous de jouer !</a:t>
            </a:r>
          </a:p>
        </p:txBody>
      </p:sp>
    </p:spTree>
    <p:extLst>
      <p:ext uri="{BB962C8B-B14F-4D97-AF65-F5344CB8AC3E}">
        <p14:creationId xmlns:p14="http://schemas.microsoft.com/office/powerpoint/2010/main" val="179589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6854" y="510700"/>
            <a:ext cx="9178291" cy="408984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rgbClr val="FF7171"/>
                </a:solidFill>
              </a:rPr>
              <a:t>Trouvez un PC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DF8A2E7-8F26-8CAC-BCE6-3DCB9891F33E}"/>
              </a:ext>
            </a:extLst>
          </p:cNvPr>
          <p:cNvSpPr/>
          <p:nvPr/>
        </p:nvSpPr>
        <p:spPr>
          <a:xfrm>
            <a:off x="647699" y="2476500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ea typeface="Calibri"/>
                <a:cs typeface="Calibri"/>
              </a:rPr>
              <a:t>1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1A49A9-4F0B-33D3-5B83-51DCEBEFF812}"/>
              </a:ext>
            </a:extLst>
          </p:cNvPr>
          <p:cNvSpPr txBox="1"/>
          <p:nvPr/>
        </p:nvSpPr>
        <p:spPr>
          <a:xfrm>
            <a:off x="1295058" y="2501384"/>
            <a:ext cx="69345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Quel utilisation du PC vous voudriez 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A6312B-1490-962A-E1FF-D5FB0984DD93}"/>
              </a:ext>
            </a:extLst>
          </p:cNvPr>
          <p:cNvSpPr/>
          <p:nvPr/>
        </p:nvSpPr>
        <p:spPr>
          <a:xfrm>
            <a:off x="647699" y="3331103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cs typeface="Calibri"/>
              </a:rPr>
              <a:t>2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8286F5-1899-391A-9FFA-F9E23B797965}"/>
              </a:ext>
            </a:extLst>
          </p:cNvPr>
          <p:cNvSpPr txBox="1"/>
          <p:nvPr/>
        </p:nvSpPr>
        <p:spPr>
          <a:xfrm>
            <a:off x="1295058" y="3355987"/>
            <a:ext cx="3329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La RAM nécessaire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73C547-F16F-762C-AFBF-AD29B2E1C717}"/>
              </a:ext>
            </a:extLst>
          </p:cNvPr>
          <p:cNvSpPr/>
          <p:nvPr/>
        </p:nvSpPr>
        <p:spPr>
          <a:xfrm>
            <a:off x="647699" y="4270224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cs typeface="Calibri"/>
              </a:rPr>
              <a:t>3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34AA7A-AABA-35C7-C473-2170442AE471}"/>
              </a:ext>
            </a:extLst>
          </p:cNvPr>
          <p:cNvSpPr txBox="1"/>
          <p:nvPr/>
        </p:nvSpPr>
        <p:spPr>
          <a:xfrm>
            <a:off x="1295058" y="4295108"/>
            <a:ext cx="614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Quel type de Disque dur vous prendriez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95A616A-1C80-F453-FC60-F1F7053434AE}"/>
              </a:ext>
            </a:extLst>
          </p:cNvPr>
          <p:cNvSpPr/>
          <p:nvPr/>
        </p:nvSpPr>
        <p:spPr>
          <a:xfrm>
            <a:off x="647699" y="5155587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cs typeface="Calibri"/>
              </a:rPr>
              <a:t>4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FE4839-D894-ACA3-45C5-E0EF652710C6}"/>
              </a:ext>
            </a:extLst>
          </p:cNvPr>
          <p:cNvSpPr txBox="1"/>
          <p:nvPr/>
        </p:nvSpPr>
        <p:spPr>
          <a:xfrm>
            <a:off x="1295058" y="5180471"/>
            <a:ext cx="614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Un processeur correspondant à vos besoin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774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5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6854" y="510700"/>
            <a:ext cx="9178291" cy="408984"/>
          </a:xfrm>
        </p:spPr>
        <p:txBody>
          <a:bodyPr/>
          <a:lstStyle/>
          <a:p>
            <a:pPr algn="ctr"/>
            <a:r>
              <a:rPr lang="fr-FR" sz="4400" dirty="0">
                <a:solidFill>
                  <a:srgbClr val="FF7171"/>
                </a:solidFill>
              </a:rPr>
              <a:t>Découverte du PC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DF8A2E7-8F26-8CAC-BCE6-3DCB9891F33E}"/>
              </a:ext>
            </a:extLst>
          </p:cNvPr>
          <p:cNvSpPr/>
          <p:nvPr/>
        </p:nvSpPr>
        <p:spPr>
          <a:xfrm>
            <a:off x="647699" y="2476500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ea typeface="Calibri"/>
                <a:cs typeface="Calibri"/>
              </a:rPr>
              <a:t>1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1A49A9-4F0B-33D3-5B83-51DCEBEFF812}"/>
              </a:ext>
            </a:extLst>
          </p:cNvPr>
          <p:cNvSpPr txBox="1"/>
          <p:nvPr/>
        </p:nvSpPr>
        <p:spPr>
          <a:xfrm>
            <a:off x="1295058" y="2501384"/>
            <a:ext cx="52962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Présentation Générale d’un PC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DA6312B-1490-962A-E1FF-D5FB0984DD93}"/>
              </a:ext>
            </a:extLst>
          </p:cNvPr>
          <p:cNvSpPr/>
          <p:nvPr/>
        </p:nvSpPr>
        <p:spPr>
          <a:xfrm>
            <a:off x="647699" y="3331103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cs typeface="Calibri"/>
              </a:rPr>
              <a:t>2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8286F5-1899-391A-9FFA-F9E23B797965}"/>
              </a:ext>
            </a:extLst>
          </p:cNvPr>
          <p:cNvSpPr txBox="1"/>
          <p:nvPr/>
        </p:nvSpPr>
        <p:spPr>
          <a:xfrm>
            <a:off x="1295058" y="3355987"/>
            <a:ext cx="332919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Les composants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673C547-F16F-762C-AFBF-AD29B2E1C717}"/>
              </a:ext>
            </a:extLst>
          </p:cNvPr>
          <p:cNvSpPr/>
          <p:nvPr/>
        </p:nvSpPr>
        <p:spPr>
          <a:xfrm>
            <a:off x="647699" y="4270224"/>
            <a:ext cx="525665" cy="419100"/>
          </a:xfrm>
          <a:prstGeom prst="ellipse">
            <a:avLst/>
          </a:prstGeom>
          <a:noFill/>
          <a:ln w="28575">
            <a:solidFill>
              <a:srgbClr val="242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rgbClr val="FF4D53"/>
                </a:solidFill>
                <a:latin typeface="Poppins ExtraBold"/>
                <a:cs typeface="Calibri"/>
              </a:rPr>
              <a:t>3</a:t>
            </a:r>
            <a:endParaRPr lang="fr-FR" sz="3200" dirty="0">
              <a:solidFill>
                <a:srgbClr val="FF4D53"/>
              </a:solidFill>
              <a:latin typeface="Poppins ExtraBold"/>
              <a:cs typeface="Poppins ExtraBold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34AA7A-AABA-35C7-C473-2170442AE471}"/>
              </a:ext>
            </a:extLst>
          </p:cNvPr>
          <p:cNvSpPr txBox="1"/>
          <p:nvPr/>
        </p:nvSpPr>
        <p:spPr>
          <a:xfrm>
            <a:off x="1295058" y="4295108"/>
            <a:ext cx="61420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242E55"/>
                </a:solidFill>
                <a:latin typeface="Poppins SemiBold"/>
                <a:cs typeface="Calibri"/>
              </a:rPr>
              <a:t>A vous de jouer</a:t>
            </a:r>
            <a:endParaRPr lang="fr-FR" sz="2400" dirty="0">
              <a:solidFill>
                <a:srgbClr val="242E55"/>
              </a:solidFill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439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CBC7CD8-049E-F383-A350-2343543592A6}"/>
              </a:ext>
            </a:extLst>
          </p:cNvPr>
          <p:cNvSpPr txBox="1">
            <a:spLocks/>
          </p:cNvSpPr>
          <p:nvPr/>
        </p:nvSpPr>
        <p:spPr>
          <a:xfrm>
            <a:off x="957467" y="1984079"/>
            <a:ext cx="9783740" cy="631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rgbClr val="242E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ordinateur est un dispositif électronique capable de traiter des données selon des instructions préétablies. Il exécute des tâches complexes de manière rapide et précise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EA88F4-A7C9-890C-BE1F-7BD8228E9103}"/>
              </a:ext>
            </a:extLst>
          </p:cNvPr>
          <p:cNvSpPr txBox="1"/>
          <p:nvPr/>
        </p:nvSpPr>
        <p:spPr>
          <a:xfrm>
            <a:off x="574290" y="14046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Qu’est-ce qu’un ordinateur ? </a:t>
            </a:r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09D634E-5592-2D4C-D258-E2C1131C9DE5}"/>
              </a:ext>
            </a:extLst>
          </p:cNvPr>
          <p:cNvSpPr txBox="1">
            <a:spLocks/>
          </p:cNvSpPr>
          <p:nvPr/>
        </p:nvSpPr>
        <p:spPr>
          <a:xfrm>
            <a:off x="957467" y="3323723"/>
            <a:ext cx="9783740" cy="631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rgbClr val="242E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À la base, un ordinateur fonctionne sur le principe binaire, manipulant des données sous forme de 0 et de 1, permettant ainsi d'effectuer une multitude d'opérations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B87F51-C03C-5224-C093-DC13F18D4398}"/>
              </a:ext>
            </a:extLst>
          </p:cNvPr>
          <p:cNvSpPr txBox="1"/>
          <p:nvPr/>
        </p:nvSpPr>
        <p:spPr>
          <a:xfrm>
            <a:off x="574290" y="27617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la base </a:t>
            </a:r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C9A66D3-E59F-C7D8-0FD0-7FDE3D3A3C68}"/>
              </a:ext>
            </a:extLst>
          </p:cNvPr>
          <p:cNvSpPr txBox="1">
            <a:spLocks/>
          </p:cNvSpPr>
          <p:nvPr/>
        </p:nvSpPr>
        <p:spPr>
          <a:xfrm>
            <a:off x="966894" y="4947872"/>
            <a:ext cx="9783740" cy="631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bg1">
                    <a:lumMod val="95000"/>
                  </a:schemeClr>
                </a:solidFill>
                <a:latin typeface="Poppins" panose="00000500000000000000" pitchFamily="50" charset="0"/>
                <a:ea typeface="+mn-ea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rgbClr val="242E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ordinateurs sont utilisés dans divers domaines : de la bureautique à la création artistique, en passant par la communication, l'éducation et bien d'autres secteurs.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144DF6-17EA-7811-6A10-63905A634318}"/>
              </a:ext>
            </a:extLst>
          </p:cNvPr>
          <p:cNvSpPr txBox="1"/>
          <p:nvPr/>
        </p:nvSpPr>
        <p:spPr>
          <a:xfrm>
            <a:off x="574290" y="4385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Utilisation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3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F37274-6EA4-0E1A-0D43-D61A6793E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6569" y="2934903"/>
            <a:ext cx="7938863" cy="1689347"/>
          </a:xfrm>
        </p:spPr>
        <p:txBody>
          <a:bodyPr/>
          <a:lstStyle/>
          <a:p>
            <a:pPr algn="ctr"/>
            <a:r>
              <a:rPr lang="fr-FR" dirty="0"/>
              <a:t>PRÉSENTATION DES COMPOSANTS D’UN PC</a:t>
            </a:r>
          </a:p>
        </p:txBody>
      </p:sp>
    </p:spTree>
    <p:extLst>
      <p:ext uri="{BB962C8B-B14F-4D97-AF65-F5344CB8AC3E}">
        <p14:creationId xmlns:p14="http://schemas.microsoft.com/office/powerpoint/2010/main" val="245596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189C9-86A2-ABF4-2E4E-171A40F0BD9D}"/>
              </a:ext>
            </a:extLst>
          </p:cNvPr>
          <p:cNvSpPr txBox="1"/>
          <p:nvPr/>
        </p:nvSpPr>
        <p:spPr>
          <a:xfrm>
            <a:off x="4808628" y="1116546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PROCESSEUR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161CB1-2787-E7C0-2327-DA88EE456717}"/>
              </a:ext>
            </a:extLst>
          </p:cNvPr>
          <p:cNvSpPr txBox="1"/>
          <p:nvPr/>
        </p:nvSpPr>
        <p:spPr>
          <a:xfrm>
            <a:off x="407652" y="2137960"/>
            <a:ext cx="3232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Cerveau de l'ordinateur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5BE13E-968E-B19D-C290-F60FDE5683A3}"/>
              </a:ext>
            </a:extLst>
          </p:cNvPr>
          <p:cNvSpPr txBox="1"/>
          <p:nvPr/>
        </p:nvSpPr>
        <p:spPr>
          <a:xfrm>
            <a:off x="308608" y="3695156"/>
            <a:ext cx="3232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Architecture et vitesse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445A22-C6B5-5A94-95FD-CDCC1E2AF6E2}"/>
              </a:ext>
            </a:extLst>
          </p:cNvPr>
          <p:cNvSpPr txBox="1"/>
          <p:nvPr/>
        </p:nvSpPr>
        <p:spPr>
          <a:xfrm>
            <a:off x="271920" y="5252352"/>
            <a:ext cx="3876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Multitâche et cœurs multiples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A1BF2F3-69CE-E857-F913-5907CBA5D075}"/>
              </a:ext>
            </a:extLst>
          </p:cNvPr>
          <p:cNvSpPr txBox="1"/>
          <p:nvPr/>
        </p:nvSpPr>
        <p:spPr>
          <a:xfrm>
            <a:off x="914400" y="2507292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processeur agit comme le cerveau de l'ordinateur, exécutant des instructions et traitant les données pour permettre le fonctionnement de toutes les applications et tâches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EF3DD337-3330-433D-EB64-901F25F430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7886" y="2932723"/>
            <a:ext cx="4983479" cy="280873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5814724-F97A-9C27-D997-A27997421B9C}"/>
              </a:ext>
            </a:extLst>
          </p:cNvPr>
          <p:cNvSpPr txBox="1"/>
          <p:nvPr/>
        </p:nvSpPr>
        <p:spPr>
          <a:xfrm>
            <a:off x="914400" y="4028254"/>
            <a:ext cx="5782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L'architecture du processeur, représentée par le nombre de cœurs et la fréquence, détermine sa rapidité à exécuter les tâches.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C26A195-DCA2-E2E8-7FC2-BB61CDE74669}"/>
              </a:ext>
            </a:extLst>
          </p:cNvPr>
          <p:cNvSpPr txBox="1"/>
          <p:nvPr/>
        </p:nvSpPr>
        <p:spPr>
          <a:xfrm>
            <a:off x="914400" y="5621684"/>
            <a:ext cx="57824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Les processeurs à plusieurs cœurs permettent à l'ordinateur d'exécuter plusieurs tâches simultanément, améliorant l'efficacité et la réactivité globale du système.</a:t>
            </a:r>
          </a:p>
        </p:txBody>
      </p:sp>
    </p:spTree>
    <p:extLst>
      <p:ext uri="{BB962C8B-B14F-4D97-AF65-F5344CB8AC3E}">
        <p14:creationId xmlns:p14="http://schemas.microsoft.com/office/powerpoint/2010/main" val="391741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189C9-86A2-ABF4-2E4E-171A40F0BD9D}"/>
              </a:ext>
            </a:extLst>
          </p:cNvPr>
          <p:cNvSpPr txBox="1"/>
          <p:nvPr/>
        </p:nvSpPr>
        <p:spPr>
          <a:xfrm>
            <a:off x="3898601" y="1038911"/>
            <a:ext cx="457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Qu’est-ce qu’un cœur 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161CB1-2787-E7C0-2327-DA88EE456717}"/>
              </a:ext>
            </a:extLst>
          </p:cNvPr>
          <p:cNvSpPr txBox="1"/>
          <p:nvPr/>
        </p:nvSpPr>
        <p:spPr>
          <a:xfrm>
            <a:off x="320004" y="4070154"/>
            <a:ext cx="532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Single-</a:t>
            </a:r>
            <a:r>
              <a:rPr lang="fr-FR" dirty="0" err="1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Core</a:t>
            </a:r>
            <a:endParaRPr lang="fr-FR" dirty="0">
              <a:solidFill>
                <a:srgbClr val="FF4D53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5BE13E-968E-B19D-C290-F60FDE5683A3}"/>
              </a:ext>
            </a:extLst>
          </p:cNvPr>
          <p:cNvSpPr txBox="1"/>
          <p:nvPr/>
        </p:nvSpPr>
        <p:spPr>
          <a:xfrm>
            <a:off x="220960" y="5453172"/>
            <a:ext cx="532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Traitement en série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A1BF2F3-69CE-E857-F913-5907CBA5D075}"/>
              </a:ext>
            </a:extLst>
          </p:cNvPr>
          <p:cNvSpPr txBox="1"/>
          <p:nvPr/>
        </p:nvSpPr>
        <p:spPr>
          <a:xfrm>
            <a:off x="826752" y="4439486"/>
            <a:ext cx="93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 cœur ne peut traiter qu’une seule instruction à la fois, une instruction étant une tâche que l’on demande au processeur d’exécuter : convertir une vidéo, compresser des fichiers volumineux, exécuter un logiciel, etc.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5814724-F97A-9C27-D997-A27997421B9C}"/>
              </a:ext>
            </a:extLst>
          </p:cNvPr>
          <p:cNvSpPr txBox="1"/>
          <p:nvPr/>
        </p:nvSpPr>
        <p:spPr>
          <a:xfrm>
            <a:off x="826752" y="5786270"/>
            <a:ext cx="9527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Plusieurs instructions peuvent être traitées par le cœur d’un processeur mais ce sera toujours en série, c’est-à-dire une instruction à la fois.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282BD48F-9BAA-B0E5-B38C-92D87EE126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64" y="1519324"/>
            <a:ext cx="7191755" cy="2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584AD50F-289B-D26B-3BFD-0271C4E81114}"/>
              </a:ext>
            </a:extLst>
          </p:cNvPr>
          <p:cNvSpPr txBox="1">
            <a:spLocks/>
          </p:cNvSpPr>
          <p:nvPr/>
        </p:nvSpPr>
        <p:spPr>
          <a:xfrm>
            <a:off x="-553216" y="991251"/>
            <a:ext cx="11329646" cy="780607"/>
          </a:xfrm>
          <a:prstGeom prst="rect">
            <a:avLst/>
          </a:prstGeom>
        </p:spPr>
        <p:txBody>
          <a:bodyPr vert="horz" wrap="square" lIns="0" tIns="23965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99970">
              <a:lnSpc>
                <a:spcPct val="100000"/>
              </a:lnSpc>
              <a:spcBef>
                <a:spcPts val="100"/>
              </a:spcBef>
            </a:pP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Le</a:t>
            </a:r>
            <a:r>
              <a:rPr lang="fr-FR" sz="3500" spc="-2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chipset ou ensemble de puces,</a:t>
            </a:r>
            <a:r>
              <a:rPr lang="fr-FR" sz="3500" spc="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ça</a:t>
            </a:r>
            <a:r>
              <a:rPr lang="fr-FR" sz="3500" spc="-1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sert</a:t>
            </a:r>
            <a:r>
              <a:rPr lang="fr-FR" sz="3500" spc="-2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à</a:t>
            </a:r>
            <a:r>
              <a:rPr lang="fr-FR" sz="3500" spc="-15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quoi</a:t>
            </a:r>
            <a:r>
              <a:rPr lang="fr-FR" sz="3500" spc="2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500" spc="-50" dirty="0"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endParaRPr lang="fr-FR" sz="35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1F56584C-5485-962D-2FF9-D6F7784568E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68" y="2020389"/>
            <a:ext cx="4892539" cy="456805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4F347FD-6CEC-C3ED-2A73-8DE0E9067173}"/>
              </a:ext>
            </a:extLst>
          </p:cNvPr>
          <p:cNvSpPr txBox="1"/>
          <p:nvPr/>
        </p:nvSpPr>
        <p:spPr>
          <a:xfrm>
            <a:off x="5782491" y="2020389"/>
            <a:ext cx="50683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07950">
              <a:lnSpc>
                <a:spcPct val="100099"/>
              </a:lnSpc>
              <a:spcBef>
                <a:spcPts val="100"/>
              </a:spcBef>
            </a:pP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chipset est en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quelque</a:t>
            </a:r>
            <a:r>
              <a:rPr lang="fr-FR" sz="1800" spc="-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sorte</a:t>
            </a:r>
            <a:r>
              <a:rPr lang="fr-FR" sz="1800" spc="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«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routeur</a:t>
            </a:r>
            <a:r>
              <a:rPr lang="fr-FR" sz="1800" spc="-40" dirty="0">
                <a:latin typeface="Calibri"/>
                <a:cs typeface="Calibri"/>
              </a:rPr>
              <a:t> </a:t>
            </a:r>
            <a:r>
              <a:rPr lang="fr-FR" sz="1800" spc="-50" dirty="0">
                <a:latin typeface="Calibri"/>
                <a:cs typeface="Calibri"/>
              </a:rPr>
              <a:t>» </a:t>
            </a:r>
            <a:r>
              <a:rPr lang="fr-FR" sz="1800" dirty="0">
                <a:latin typeface="Calibri"/>
                <a:cs typeface="Calibri"/>
              </a:rPr>
              <a:t>interne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de</a:t>
            </a:r>
            <a:r>
              <a:rPr lang="fr-FR" sz="1800" spc="-50" dirty="0">
                <a:latin typeface="Calibri"/>
                <a:cs typeface="Calibri"/>
              </a:rPr>
              <a:t> </a:t>
            </a:r>
            <a:r>
              <a:rPr lang="fr-FR" sz="1800" spc="-25" dirty="0">
                <a:latin typeface="Calibri"/>
                <a:cs typeface="Calibri"/>
              </a:rPr>
              <a:t>l’ordinateur,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son</a:t>
            </a:r>
            <a:r>
              <a:rPr lang="fr-FR" sz="1800" spc="-4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rôle</a:t>
            </a:r>
            <a:r>
              <a:rPr lang="fr-FR" sz="1800" spc="-4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étant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spc="-10" dirty="0">
                <a:latin typeface="Calibri"/>
                <a:cs typeface="Calibri"/>
              </a:rPr>
              <a:t>d’assurer</a:t>
            </a:r>
            <a:r>
              <a:rPr lang="fr-FR" sz="1800" spc="-5" dirty="0">
                <a:latin typeface="Calibri"/>
                <a:cs typeface="Calibri"/>
              </a:rPr>
              <a:t> </a:t>
            </a:r>
            <a:r>
              <a:rPr lang="fr-FR" sz="1800" spc="-25" dirty="0">
                <a:latin typeface="Calibri"/>
                <a:cs typeface="Calibri"/>
              </a:rPr>
              <a:t>la </a:t>
            </a:r>
            <a:r>
              <a:rPr lang="fr-FR" sz="1800" dirty="0">
                <a:latin typeface="Calibri"/>
                <a:cs typeface="Calibri"/>
              </a:rPr>
              <a:t>communication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entre</a:t>
            </a:r>
            <a:r>
              <a:rPr lang="fr-FR" sz="1800" spc="-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les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spc="-10" dirty="0">
                <a:latin typeface="Calibri"/>
                <a:cs typeface="Calibri"/>
              </a:rPr>
              <a:t>différents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lang="fr-FR" sz="1800" spc="-10" dirty="0">
                <a:latin typeface="Calibri"/>
                <a:cs typeface="Calibri"/>
              </a:rPr>
              <a:t>éléments </a:t>
            </a:r>
            <a:r>
              <a:rPr lang="fr-FR" sz="1800" dirty="0">
                <a:latin typeface="Calibri"/>
                <a:cs typeface="Calibri"/>
              </a:rPr>
              <a:t>constituant</a:t>
            </a:r>
            <a:r>
              <a:rPr lang="fr-FR" sz="1800" spc="-30" dirty="0">
                <a:latin typeface="Calibri"/>
                <a:cs typeface="Calibri"/>
              </a:rPr>
              <a:t> </a:t>
            </a:r>
            <a:r>
              <a:rPr lang="fr-FR" sz="1800" spc="-25" dirty="0">
                <a:latin typeface="Calibri"/>
                <a:cs typeface="Calibri"/>
              </a:rPr>
              <a:t>l’ordinateur,</a:t>
            </a:r>
            <a:r>
              <a:rPr lang="fr-FR" sz="1800" spc="-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mais</a:t>
            </a:r>
            <a:r>
              <a:rPr lang="fr-FR" sz="1800" spc="-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aussi</a:t>
            </a:r>
            <a:r>
              <a:rPr lang="fr-FR" sz="1800" spc="5" dirty="0">
                <a:latin typeface="Calibri"/>
                <a:cs typeface="Calibri"/>
              </a:rPr>
              <a:t> </a:t>
            </a:r>
            <a:r>
              <a:rPr lang="fr-FR" sz="1800" spc="-25" dirty="0">
                <a:latin typeface="Calibri"/>
                <a:cs typeface="Calibri"/>
              </a:rPr>
              <a:t>les </a:t>
            </a:r>
            <a:r>
              <a:rPr lang="fr-FR" sz="1800" dirty="0">
                <a:latin typeface="Calibri"/>
                <a:cs typeface="Calibri"/>
              </a:rPr>
              <a:t>périphériques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externes,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en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gérant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lang="fr-FR" sz="1800" spc="-10" dirty="0">
                <a:latin typeface="Calibri"/>
                <a:cs typeface="Calibri"/>
              </a:rPr>
              <a:t>différents</a:t>
            </a:r>
            <a:r>
              <a:rPr lang="fr-FR" sz="1800" spc="-30" dirty="0">
                <a:latin typeface="Calibri"/>
                <a:cs typeface="Calibri"/>
              </a:rPr>
              <a:t> </a:t>
            </a:r>
            <a:r>
              <a:rPr lang="fr-FR" sz="1800" spc="-25" dirty="0">
                <a:latin typeface="Calibri"/>
                <a:cs typeface="Calibri"/>
              </a:rPr>
              <a:t>bus </a:t>
            </a:r>
            <a:r>
              <a:rPr lang="fr-FR" sz="1800" spc="-10" dirty="0">
                <a:latin typeface="Calibri"/>
                <a:cs typeface="Calibri"/>
              </a:rPr>
              <a:t>d’entrée/sortie,</a:t>
            </a:r>
            <a:r>
              <a:rPr lang="fr-FR" sz="1800" spc="-4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C’est</a:t>
            </a:r>
            <a:r>
              <a:rPr lang="fr-FR" sz="1800" spc="-3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3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bras</a:t>
            </a:r>
            <a:r>
              <a:rPr lang="fr-FR" sz="1800" b="1" spc="-3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droit</a:t>
            </a:r>
            <a:r>
              <a:rPr lang="fr-FR" sz="1800" b="1" spc="-30" dirty="0">
                <a:latin typeface="Calibri"/>
                <a:cs typeface="Calibri"/>
              </a:rPr>
              <a:t> </a:t>
            </a:r>
            <a:r>
              <a:rPr lang="fr-FR" sz="1800" b="1" dirty="0">
                <a:latin typeface="Calibri"/>
                <a:cs typeface="Calibri"/>
              </a:rPr>
              <a:t>du</a:t>
            </a:r>
            <a:r>
              <a:rPr lang="fr-FR" sz="1800" b="1" spc="-30" dirty="0">
                <a:latin typeface="Calibri"/>
                <a:cs typeface="Calibri"/>
              </a:rPr>
              <a:t> </a:t>
            </a:r>
            <a:r>
              <a:rPr lang="fr-FR" sz="1800" b="1" spc="-10" dirty="0">
                <a:latin typeface="Calibri"/>
                <a:cs typeface="Calibri"/>
              </a:rPr>
              <a:t>processeur</a:t>
            </a:r>
            <a:r>
              <a:rPr lang="fr-FR" sz="1800" spc="-10" dirty="0">
                <a:latin typeface="Calibri"/>
                <a:cs typeface="Calibri"/>
              </a:rPr>
              <a:t>.</a:t>
            </a:r>
            <a:endParaRPr lang="fr-FR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fr-FR" sz="1800" dirty="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</a:pPr>
            <a:r>
              <a:rPr lang="fr-FR" sz="1800" dirty="0">
                <a:latin typeface="Calibri"/>
                <a:cs typeface="Calibri"/>
              </a:rPr>
              <a:t>Comme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son</a:t>
            </a:r>
            <a:r>
              <a:rPr lang="fr-FR" sz="1800" spc="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nom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l’indique</a:t>
            </a:r>
            <a:r>
              <a:rPr lang="fr-FR" sz="1800" spc="-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(« ensemble</a:t>
            </a:r>
            <a:r>
              <a:rPr lang="fr-FR" sz="1800" spc="-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de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puces</a:t>
            </a:r>
            <a:r>
              <a:rPr lang="fr-FR" sz="1800" spc="10" dirty="0">
                <a:latin typeface="Calibri"/>
                <a:cs typeface="Calibri"/>
              </a:rPr>
              <a:t> </a:t>
            </a:r>
            <a:r>
              <a:rPr lang="fr-FR" sz="1800" spc="-50" dirty="0">
                <a:latin typeface="Calibri"/>
                <a:cs typeface="Calibri"/>
              </a:rPr>
              <a:t>» </a:t>
            </a:r>
            <a:r>
              <a:rPr lang="fr-FR" sz="1800" dirty="0">
                <a:latin typeface="Calibri"/>
                <a:cs typeface="Calibri"/>
              </a:rPr>
              <a:t>"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jeu</a:t>
            </a:r>
            <a:r>
              <a:rPr lang="fr-FR" sz="1800" spc="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de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composants "</a:t>
            </a:r>
            <a:r>
              <a:rPr lang="fr-FR" sz="1800" spc="-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en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anglais), le</a:t>
            </a:r>
            <a:r>
              <a:rPr lang="fr-FR" sz="1800" spc="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chipset</a:t>
            </a:r>
            <a:r>
              <a:rPr lang="fr-FR" sz="1800" spc="-10" dirty="0">
                <a:latin typeface="Calibri"/>
                <a:cs typeface="Calibri"/>
              </a:rPr>
              <a:t> était </a:t>
            </a:r>
            <a:r>
              <a:rPr lang="fr-FR" sz="1800" dirty="0">
                <a:latin typeface="Calibri"/>
                <a:cs typeface="Calibri"/>
              </a:rPr>
              <a:t>initialement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constitué</a:t>
            </a:r>
            <a:r>
              <a:rPr lang="fr-FR" sz="1800" spc="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de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plusieurs</a:t>
            </a:r>
            <a:r>
              <a:rPr lang="fr-FR" sz="1800" spc="-3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puces,</a:t>
            </a:r>
            <a:r>
              <a:rPr lang="fr-FR" sz="1800" spc="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spc="-20" dirty="0">
                <a:latin typeface="Calibri"/>
                <a:cs typeface="Calibri"/>
              </a:rPr>
              <a:t>plus </a:t>
            </a:r>
            <a:r>
              <a:rPr lang="fr-FR" sz="1800" dirty="0">
                <a:latin typeface="Calibri"/>
                <a:cs typeface="Calibri"/>
              </a:rPr>
              <a:t>souvent</a:t>
            </a:r>
            <a:r>
              <a:rPr lang="fr-FR" sz="1800" spc="-2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deux</a:t>
            </a:r>
            <a:r>
              <a:rPr lang="fr-FR" sz="1800" spc="-2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: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Northbridge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et</a:t>
            </a:r>
            <a:r>
              <a:rPr lang="fr-FR" sz="1800" spc="-10" dirty="0">
                <a:latin typeface="Calibri"/>
                <a:cs typeface="Calibri"/>
              </a:rPr>
              <a:t> </a:t>
            </a:r>
            <a:r>
              <a:rPr lang="fr-FR" sz="1800" dirty="0">
                <a:latin typeface="Calibri"/>
                <a:cs typeface="Calibri"/>
              </a:rPr>
              <a:t>le</a:t>
            </a:r>
            <a:r>
              <a:rPr lang="fr-FR" sz="1800" spc="-15" dirty="0">
                <a:latin typeface="Calibri"/>
                <a:cs typeface="Calibri"/>
              </a:rPr>
              <a:t> </a:t>
            </a:r>
            <a:r>
              <a:rPr lang="fr-FR" sz="1800" spc="-10" dirty="0">
                <a:latin typeface="Calibri"/>
                <a:cs typeface="Calibri"/>
              </a:rPr>
              <a:t>Southbridge.</a:t>
            </a:r>
            <a:endParaRPr lang="fr-FR"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fr-F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37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189C9-86A2-ABF4-2E4E-171A40F0BD9D}"/>
              </a:ext>
            </a:extLst>
          </p:cNvPr>
          <p:cNvSpPr txBox="1"/>
          <p:nvPr/>
        </p:nvSpPr>
        <p:spPr>
          <a:xfrm>
            <a:off x="3898601" y="1038911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La carte mère 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A72C9A87-BBC0-B3C9-3F8D-3E5DE35D74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714" y="2408981"/>
            <a:ext cx="8454099" cy="4227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DAF440-846B-092F-62AD-7590F7902F3A}"/>
              </a:ext>
            </a:extLst>
          </p:cNvPr>
          <p:cNvSpPr txBox="1"/>
          <p:nvPr/>
        </p:nvSpPr>
        <p:spPr>
          <a:xfrm>
            <a:off x="694473" y="1774176"/>
            <a:ext cx="532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Différents Formats</a:t>
            </a:r>
          </a:p>
        </p:txBody>
      </p:sp>
    </p:spTree>
    <p:extLst>
      <p:ext uri="{BB962C8B-B14F-4D97-AF65-F5344CB8AC3E}">
        <p14:creationId xmlns:p14="http://schemas.microsoft.com/office/powerpoint/2010/main" val="36119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FBEB29-860A-AADA-FF42-2EE608C8D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COMPOSANTS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426C5B-A696-93E5-BE84-9E22A59D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Découverte du PC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189C9-86A2-ABF4-2E4E-171A40F0BD9D}"/>
              </a:ext>
            </a:extLst>
          </p:cNvPr>
          <p:cNvSpPr txBox="1"/>
          <p:nvPr/>
        </p:nvSpPr>
        <p:spPr>
          <a:xfrm>
            <a:off x="3898601" y="1038911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Le Disque dur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0CC44155-6FDF-C5A6-75FA-CAD1A508B5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0715" y="2961256"/>
            <a:ext cx="3532368" cy="3225841"/>
          </a:xfrm>
          <a:prstGeom prst="rect">
            <a:avLst/>
          </a:prstGeom>
        </p:spPr>
      </p:pic>
      <p:pic>
        <p:nvPicPr>
          <p:cNvPr id="10" name="Image 9" descr="Une image contenant Appareils électroniques, conduire, Appareil de stockage de données, Lecture de disque dur&#10;&#10;Description générée automatiquement">
            <a:extLst>
              <a:ext uri="{FF2B5EF4-FFF2-40B4-BE49-F238E27FC236}">
                <a16:creationId xmlns:a16="http://schemas.microsoft.com/office/drawing/2014/main" id="{AFD5266E-BDDA-A8E2-AAAA-64968EA9F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t="6352" r="17206" b="14885"/>
          <a:stretch/>
        </p:blipFill>
        <p:spPr>
          <a:xfrm>
            <a:off x="494788" y="2852741"/>
            <a:ext cx="2621230" cy="3225842"/>
          </a:xfrm>
          <a:prstGeom prst="rect">
            <a:avLst/>
          </a:prstGeom>
        </p:spPr>
      </p:pic>
      <p:pic>
        <p:nvPicPr>
          <p:cNvPr id="12" name="Image 11" descr="Une image contenant Appareils électroniques, texte, batterie&#10;&#10;Description générée automatiquement">
            <a:extLst>
              <a:ext uri="{FF2B5EF4-FFF2-40B4-BE49-F238E27FC236}">
                <a16:creationId xmlns:a16="http://schemas.microsoft.com/office/drawing/2014/main" id="{BFDAD1A2-A12C-D244-6B5E-88C0F2CCA6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2" b="12474"/>
          <a:stretch/>
        </p:blipFill>
        <p:spPr>
          <a:xfrm>
            <a:off x="3623436" y="3429000"/>
            <a:ext cx="3496552" cy="229035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707C74D-ED74-B75C-1FB4-E612BD7D5878}"/>
              </a:ext>
            </a:extLst>
          </p:cNvPr>
          <p:cNvSpPr txBox="1"/>
          <p:nvPr/>
        </p:nvSpPr>
        <p:spPr>
          <a:xfrm>
            <a:off x="1608874" y="2452990"/>
            <a:ext cx="8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HDD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42F6F90-1D5D-97FF-B096-0F306C7CB0B2}"/>
              </a:ext>
            </a:extLst>
          </p:cNvPr>
          <p:cNvSpPr txBox="1"/>
          <p:nvPr/>
        </p:nvSpPr>
        <p:spPr>
          <a:xfrm>
            <a:off x="5140200" y="2483409"/>
            <a:ext cx="84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SSD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70F0B8-4642-A5BC-FCB1-8E26C06C6851}"/>
              </a:ext>
            </a:extLst>
          </p:cNvPr>
          <p:cNvSpPr txBox="1"/>
          <p:nvPr/>
        </p:nvSpPr>
        <p:spPr>
          <a:xfrm>
            <a:off x="9385628" y="2452990"/>
            <a:ext cx="112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FF4D53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NVMe</a:t>
            </a:r>
            <a:endParaRPr lang="fr-FR" dirty="0">
              <a:solidFill>
                <a:srgbClr val="FF4D53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917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F71EF8C7E4644B68A6E755907757F" ma:contentTypeVersion="17" ma:contentTypeDescription="Crée un document." ma:contentTypeScope="" ma:versionID="5bf4ed23ab2c46db672d8004464a9fb4">
  <xsd:schema xmlns:xsd="http://www.w3.org/2001/XMLSchema" xmlns:xs="http://www.w3.org/2001/XMLSchema" xmlns:p="http://schemas.microsoft.com/office/2006/metadata/properties" xmlns:ns2="be163df2-9834-4024-b8a9-ba86c593ea7b" xmlns:ns3="2790d8e0-f203-4eed-8e4c-85249b2086f6" targetNamespace="http://schemas.microsoft.com/office/2006/metadata/properties" ma:root="true" ma:fieldsID="897a18f02994e24d08e8be076409900f" ns2:_="" ns3:_="">
    <xsd:import namespace="be163df2-9834-4024-b8a9-ba86c593ea7b"/>
    <xsd:import namespace="2790d8e0-f203-4eed-8e4c-85249b2086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63df2-9834-4024-b8a9-ba86c593ea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64ccd5d-2871-4839-87dd-aaff45025d89}" ma:internalName="TaxCatchAll" ma:showField="CatchAllData" ma:web="be163df2-9834-4024-b8a9-ba86c593e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0d8e0-f203-4eed-8e4c-85249b20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127b490c-9db7-46c8-93ed-9cf2a908be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e163df2-9834-4024-b8a9-ba86c593ea7b">RN6STZCENH6M-618147836-36135</_dlc_DocId>
    <_dlc_DocIdUrl xmlns="be163df2-9834-4024-b8a9-ba86c593ea7b">
      <Url>https://cefiac365.sharepoint.com/sites/DocAdmCefiac/_layouts/15/DocIdRedir.aspx?ID=RN6STZCENH6M-618147836-36135</Url>
      <Description>RN6STZCENH6M-618147836-36135</Description>
    </_dlc_DocIdUrl>
    <lcf76f155ced4ddcb4097134ff3c332f xmlns="2790d8e0-f203-4eed-8e4c-85249b2086f6">
      <Terms xmlns="http://schemas.microsoft.com/office/infopath/2007/PartnerControls"/>
    </lcf76f155ced4ddcb4097134ff3c332f>
    <TaxCatchAll xmlns="be163df2-9834-4024-b8a9-ba86c593ea7b" xsi:nil="true"/>
  </documentManagement>
</p:properties>
</file>

<file path=customXml/itemProps1.xml><?xml version="1.0" encoding="utf-8"?>
<ds:datastoreItem xmlns:ds="http://schemas.openxmlformats.org/officeDocument/2006/customXml" ds:itemID="{90B9804C-CDA1-4BA0-B47D-D1B04C3A4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63df2-9834-4024-b8a9-ba86c593ea7b"/>
    <ds:schemaRef ds:uri="2790d8e0-f203-4eed-8e4c-85249b2086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7CEDC6-B2E6-44BB-A50F-BC84FE164D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BD8587-3A36-470B-B162-72D053F29D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E25B26-0848-40AC-B1E0-AB697EA55626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790d8e0-f203-4eed-8e4c-85249b2086f6"/>
    <ds:schemaRef ds:uri="be163df2-9834-4024-b8a9-ba86c593ea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</TotalTime>
  <Words>528</Words>
  <Application>Microsoft Office PowerPoint</Application>
  <PresentationFormat>Grand écran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ExtraBold</vt:lpstr>
      <vt:lpstr>Poppins Light</vt:lpstr>
      <vt:lpstr>Poppins SemiBold</vt:lpstr>
      <vt:lpstr>Roboto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Ilyes</dc:creator>
  <cp:lastModifiedBy>William Mitaty</cp:lastModifiedBy>
  <cp:revision>26</cp:revision>
  <dcterms:created xsi:type="dcterms:W3CDTF">2023-07-22T09:35:04Z</dcterms:created>
  <dcterms:modified xsi:type="dcterms:W3CDTF">2024-09-16T12:27:31Z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0x010100E8FF71EF8C7E4644B68A6E755907757F</vt:lpwstr>
  </property>
  <property fmtid="{D5CDD505-2E9C-101B-9397-08002B2CF9AE}" pid="3" name="_dlc_DocIdItemGuid">
    <vt:lpwstr>105c6732-2179-4161-8891-9afc6fa13975</vt:lpwstr>
  </property>
</Properties>
</file>